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566F"/>
    <a:srgbClr val="003399"/>
    <a:srgbClr val="006699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 rot="10800000" flipV="1">
            <a:off x="3448397" y="5528970"/>
            <a:ext cx="5278582" cy="545606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rgbClr val="1F566F"/>
                </a:solidFill>
              </a:rPr>
              <a:t>R&amp;L Kheddache</a:t>
            </a:r>
            <a:endParaRPr lang="fr-BE" dirty="0">
              <a:solidFill>
                <a:srgbClr val="1F566F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686882" y="4651802"/>
            <a:ext cx="6801612" cy="510402"/>
          </a:xfrm>
        </p:spPr>
        <p:txBody>
          <a:bodyPr>
            <a:normAutofit lnSpcReduction="10000"/>
          </a:bodyPr>
          <a:lstStyle/>
          <a:p>
            <a:r>
              <a:rPr lang="fr-BE" sz="2800" dirty="0" smtClean="0">
                <a:solidFill>
                  <a:srgbClr val="1F566F"/>
                </a:solidFill>
              </a:rPr>
              <a:t>Die </a:t>
            </a:r>
            <a:r>
              <a:rPr lang="fr-BE" sz="2800" dirty="0" err="1" smtClean="0">
                <a:solidFill>
                  <a:srgbClr val="1F566F"/>
                </a:solidFill>
              </a:rPr>
              <a:t>vegane</a:t>
            </a:r>
            <a:r>
              <a:rPr lang="fr-BE" sz="2800" dirty="0" smtClean="0">
                <a:solidFill>
                  <a:srgbClr val="1F566F"/>
                </a:solidFill>
              </a:rPr>
              <a:t>, </a:t>
            </a:r>
            <a:r>
              <a:rPr lang="fr-BE" sz="2800" dirty="0" err="1" smtClean="0">
                <a:solidFill>
                  <a:srgbClr val="1F566F"/>
                </a:solidFill>
              </a:rPr>
              <a:t>plastiksparende</a:t>
            </a:r>
            <a:r>
              <a:rPr lang="fr-BE" sz="2800" dirty="0" smtClean="0">
                <a:solidFill>
                  <a:srgbClr val="1F566F"/>
                </a:solidFill>
              </a:rPr>
              <a:t> </a:t>
            </a:r>
            <a:r>
              <a:rPr lang="fr-BE" sz="2800" dirty="0" err="1" smtClean="0">
                <a:solidFill>
                  <a:srgbClr val="1F566F"/>
                </a:solidFill>
              </a:rPr>
              <a:t>Seife</a:t>
            </a:r>
            <a:r>
              <a:rPr lang="fr-BE" sz="2800" dirty="0" smtClean="0">
                <a:solidFill>
                  <a:srgbClr val="1F566F"/>
                </a:solidFill>
              </a:rPr>
              <a:t> </a:t>
            </a:r>
            <a:r>
              <a:rPr lang="fr-BE" sz="2800" dirty="0" err="1" smtClean="0">
                <a:solidFill>
                  <a:srgbClr val="1F566F"/>
                </a:solidFill>
              </a:rPr>
              <a:t>für</a:t>
            </a:r>
            <a:r>
              <a:rPr lang="fr-BE" sz="2800" dirty="0" smtClean="0">
                <a:solidFill>
                  <a:srgbClr val="1F566F"/>
                </a:solidFill>
              </a:rPr>
              <a:t> </a:t>
            </a:r>
            <a:r>
              <a:rPr lang="fr-BE" sz="2800" dirty="0" err="1" smtClean="0">
                <a:solidFill>
                  <a:srgbClr val="1F566F"/>
                </a:solidFill>
              </a:rPr>
              <a:t>Pferde</a:t>
            </a:r>
            <a:endParaRPr lang="fr-BE" sz="2800" dirty="0">
              <a:solidFill>
                <a:srgbClr val="1F566F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9546" y="175346"/>
            <a:ext cx="3516284" cy="426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9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>
                <a:solidFill>
                  <a:srgbClr val="1F566F"/>
                </a:solidFill>
              </a:rPr>
              <a:t>Wer</a:t>
            </a:r>
            <a:r>
              <a:rPr lang="fr-BE" dirty="0" smtClean="0">
                <a:solidFill>
                  <a:srgbClr val="1F566F"/>
                </a:solidFill>
              </a:rPr>
              <a:t> </a:t>
            </a:r>
            <a:r>
              <a:rPr lang="fr-BE" dirty="0" err="1" smtClean="0">
                <a:solidFill>
                  <a:srgbClr val="1F566F"/>
                </a:solidFill>
              </a:rPr>
              <a:t>sind</a:t>
            </a:r>
            <a:r>
              <a:rPr lang="fr-BE" dirty="0" smtClean="0">
                <a:solidFill>
                  <a:srgbClr val="1F566F"/>
                </a:solidFill>
              </a:rPr>
              <a:t> </a:t>
            </a:r>
            <a:r>
              <a:rPr lang="fr-BE" dirty="0" err="1" smtClean="0">
                <a:solidFill>
                  <a:srgbClr val="1F566F"/>
                </a:solidFill>
              </a:rPr>
              <a:t>wir</a:t>
            </a:r>
            <a:r>
              <a:rPr lang="fr-BE" dirty="0" smtClean="0">
                <a:solidFill>
                  <a:srgbClr val="1F566F"/>
                </a:solidFill>
              </a:rPr>
              <a:t>?</a:t>
            </a:r>
            <a:endParaRPr lang="fr-BE" dirty="0">
              <a:solidFill>
                <a:srgbClr val="1F566F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55" t="15706" r="15322" b="42489"/>
          <a:stretch/>
        </p:blipFill>
        <p:spPr>
          <a:xfrm>
            <a:off x="2231136" y="2884515"/>
            <a:ext cx="2959987" cy="2225911"/>
          </a:xfrm>
        </p:spPr>
      </p:pic>
      <p:sp>
        <p:nvSpPr>
          <p:cNvPr id="5" name="ZoneTexte 4"/>
          <p:cNvSpPr txBox="1"/>
          <p:nvPr/>
        </p:nvSpPr>
        <p:spPr>
          <a:xfrm>
            <a:off x="5478087" y="2981807"/>
            <a:ext cx="45409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Wir sind Ramona und Lamine Kheddache – </a:t>
            </a:r>
            <a:r>
              <a:rPr lang="de-DE" b="1" dirty="0" err="1" smtClean="0"/>
              <a:t>Leufgen</a:t>
            </a:r>
            <a:r>
              <a:rPr lang="de-DE" b="1" dirty="0" smtClean="0"/>
              <a:t>. </a:t>
            </a:r>
          </a:p>
          <a:p>
            <a:r>
              <a:rPr lang="de-DE" dirty="0" smtClean="0"/>
              <a:t>Seit jeher sind Pferde unsere Passion. Wir haben beide unsere Leidenschaft zum Beruf gemacht und können uns ein Leben ohne Pferde nicht vorstellen.  Wir betreiben einen Reitstall in </a:t>
            </a:r>
            <a:r>
              <a:rPr lang="de-DE" dirty="0" err="1" smtClean="0"/>
              <a:t>Herresbach</a:t>
            </a:r>
            <a:r>
              <a:rPr lang="de-DE" dirty="0" smtClean="0"/>
              <a:t>, Gemeinde Amel.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845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1603875" y="1948300"/>
            <a:ext cx="4270248" cy="1434353"/>
          </a:xfrm>
        </p:spPr>
        <p:txBody>
          <a:bodyPr>
            <a:normAutofit/>
          </a:bodyPr>
          <a:lstStyle/>
          <a:p>
            <a:r>
              <a:rPr lang="de-DE" sz="1600" dirty="0" smtClean="0"/>
              <a:t>Ramona</a:t>
            </a:r>
            <a:r>
              <a:rPr lang="de-DE" sz="1500" dirty="0" smtClean="0"/>
              <a:t> </a:t>
            </a:r>
            <a:r>
              <a:rPr lang="de-DE" sz="1500" dirty="0" err="1" smtClean="0"/>
              <a:t>Leufgen</a:t>
            </a:r>
            <a:endParaRPr lang="de-DE" sz="1500" dirty="0" smtClean="0"/>
          </a:p>
          <a:p>
            <a:r>
              <a:rPr lang="de-DE" sz="1200" dirty="0" smtClean="0"/>
              <a:t>Ich bin Geschäftsführerin des „</a:t>
            </a:r>
            <a:r>
              <a:rPr lang="de-DE" sz="1200" dirty="0" err="1" smtClean="0"/>
              <a:t>Equicenter</a:t>
            </a:r>
            <a:r>
              <a:rPr lang="de-DE" sz="1200" dirty="0" smtClean="0"/>
              <a:t> </a:t>
            </a:r>
            <a:r>
              <a:rPr lang="de-DE" sz="1200" dirty="0" err="1" smtClean="0"/>
              <a:t>Leufgen</a:t>
            </a:r>
            <a:r>
              <a:rPr lang="de-DE" sz="1200" dirty="0" smtClean="0"/>
              <a:t>“. Ich leite die Reitschule und erteile die Reitstunden.</a:t>
            </a:r>
          </a:p>
          <a:p>
            <a:pPr algn="l"/>
            <a:endParaRPr lang="fr-BE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5668" y="3657599"/>
            <a:ext cx="2006662" cy="2566266"/>
          </a:xfrm>
        </p:spPr>
      </p:pic>
      <p:pic>
        <p:nvPicPr>
          <p:cNvPr id="9" name="Espace réservé du contenu 8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2776" y="3528732"/>
            <a:ext cx="2447365" cy="2597150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6338316" y="1810871"/>
            <a:ext cx="4270248" cy="1206649"/>
          </a:xfrm>
        </p:spPr>
        <p:txBody>
          <a:bodyPr/>
          <a:lstStyle/>
          <a:p>
            <a:r>
              <a:rPr lang="fr-BE" sz="1600" dirty="0" smtClean="0"/>
              <a:t>Lamine Kheddache</a:t>
            </a:r>
          </a:p>
          <a:p>
            <a:r>
              <a:rPr lang="fr-BE" sz="1200" dirty="0" err="1" smtClean="0"/>
              <a:t>Ich</a:t>
            </a:r>
            <a:r>
              <a:rPr lang="fr-BE" sz="1200" dirty="0" smtClean="0"/>
              <a:t> bin in </a:t>
            </a:r>
            <a:r>
              <a:rPr lang="fr-BE" sz="1200" dirty="0" err="1" smtClean="0"/>
              <a:t>erster</a:t>
            </a:r>
            <a:r>
              <a:rPr lang="fr-BE" sz="1200" dirty="0" smtClean="0"/>
              <a:t> </a:t>
            </a:r>
            <a:r>
              <a:rPr lang="fr-BE" sz="1200" dirty="0" err="1" smtClean="0"/>
              <a:t>Linie</a:t>
            </a:r>
            <a:r>
              <a:rPr lang="fr-BE" sz="1200" dirty="0" smtClean="0"/>
              <a:t> </a:t>
            </a:r>
            <a:r>
              <a:rPr lang="fr-BE" sz="1200" dirty="0" err="1" smtClean="0"/>
              <a:t>Reiter</a:t>
            </a:r>
            <a:r>
              <a:rPr lang="fr-BE" sz="1200" dirty="0" smtClean="0"/>
              <a:t>. </a:t>
            </a:r>
            <a:r>
              <a:rPr lang="fr-BE" sz="1200" dirty="0" err="1" smtClean="0"/>
              <a:t>Ich</a:t>
            </a:r>
            <a:r>
              <a:rPr lang="fr-BE" sz="1200" dirty="0" smtClean="0"/>
              <a:t> </a:t>
            </a:r>
            <a:r>
              <a:rPr lang="fr-BE" sz="1200" dirty="0" err="1" smtClean="0"/>
              <a:t>vertrete</a:t>
            </a:r>
            <a:r>
              <a:rPr lang="fr-BE" sz="1200" dirty="0" smtClean="0"/>
              <a:t> </a:t>
            </a:r>
            <a:r>
              <a:rPr lang="fr-BE" sz="1200" dirty="0" err="1" smtClean="0"/>
              <a:t>mein</a:t>
            </a:r>
            <a:r>
              <a:rPr lang="fr-BE" sz="1200" dirty="0" smtClean="0"/>
              <a:t> </a:t>
            </a:r>
            <a:r>
              <a:rPr lang="fr-BE" sz="1200" dirty="0" err="1" smtClean="0"/>
              <a:t>Heimatland</a:t>
            </a:r>
            <a:r>
              <a:rPr lang="fr-BE" sz="1200" dirty="0" smtClean="0"/>
              <a:t> </a:t>
            </a:r>
            <a:r>
              <a:rPr lang="fr-BE" sz="1200" dirty="0" err="1" smtClean="0"/>
              <a:t>Algerien</a:t>
            </a:r>
            <a:r>
              <a:rPr lang="fr-BE" sz="1200" dirty="0" smtClean="0"/>
              <a:t> </a:t>
            </a:r>
            <a:r>
              <a:rPr lang="fr-BE" sz="1200" dirty="0" err="1" smtClean="0"/>
              <a:t>auf</a:t>
            </a:r>
            <a:r>
              <a:rPr lang="fr-BE" sz="1200" dirty="0" smtClean="0"/>
              <a:t> </a:t>
            </a:r>
            <a:r>
              <a:rPr lang="fr-BE" sz="1200" dirty="0" err="1" smtClean="0"/>
              <a:t>Turnieren</a:t>
            </a:r>
            <a:r>
              <a:rPr lang="fr-BE" sz="1200" dirty="0" smtClean="0"/>
              <a:t>. </a:t>
            </a:r>
            <a:r>
              <a:rPr lang="fr-BE" sz="1200" dirty="0" err="1" smtClean="0"/>
              <a:t>Ebenfalls</a:t>
            </a:r>
            <a:r>
              <a:rPr lang="fr-BE" sz="1200" dirty="0" smtClean="0"/>
              <a:t> bin </a:t>
            </a:r>
            <a:r>
              <a:rPr lang="fr-BE" sz="1200" dirty="0" err="1" smtClean="0"/>
              <a:t>ich</a:t>
            </a:r>
            <a:r>
              <a:rPr lang="fr-BE" sz="1200" dirty="0" smtClean="0"/>
              <a:t> Lehrer an der IPEA La Reid </a:t>
            </a:r>
            <a:r>
              <a:rPr lang="fr-BE" sz="1200" dirty="0" err="1" smtClean="0"/>
              <a:t>und</a:t>
            </a:r>
            <a:r>
              <a:rPr lang="fr-BE" sz="1200" dirty="0" smtClean="0"/>
              <a:t> </a:t>
            </a:r>
            <a:r>
              <a:rPr lang="fr-BE" sz="1200" dirty="0" err="1" smtClean="0"/>
              <a:t>erteile</a:t>
            </a:r>
            <a:r>
              <a:rPr lang="fr-BE" sz="1200" dirty="0" smtClean="0"/>
              <a:t> </a:t>
            </a:r>
            <a:r>
              <a:rPr lang="fr-BE" sz="1200" dirty="0" err="1" smtClean="0"/>
              <a:t>auch</a:t>
            </a:r>
            <a:r>
              <a:rPr lang="fr-BE" sz="1200" dirty="0" smtClean="0"/>
              <a:t> </a:t>
            </a:r>
            <a:r>
              <a:rPr lang="fr-BE" sz="1200" dirty="0" err="1" smtClean="0"/>
              <a:t>Reitstunden</a:t>
            </a:r>
            <a:r>
              <a:rPr lang="fr-BE" sz="1200" dirty="0" smtClean="0"/>
              <a:t>.  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222171" y="484634"/>
            <a:ext cx="7729728" cy="1188720"/>
          </a:xfrm>
        </p:spPr>
        <p:txBody>
          <a:bodyPr/>
          <a:lstStyle/>
          <a:p>
            <a:r>
              <a:rPr lang="fr-BE" dirty="0" err="1" smtClean="0">
                <a:solidFill>
                  <a:srgbClr val="1F566F"/>
                </a:solidFill>
              </a:rPr>
              <a:t>Unsere</a:t>
            </a:r>
            <a:r>
              <a:rPr lang="fr-BE" dirty="0" smtClean="0">
                <a:solidFill>
                  <a:srgbClr val="1F566F"/>
                </a:solidFill>
              </a:rPr>
              <a:t> </a:t>
            </a:r>
            <a:r>
              <a:rPr lang="fr-BE" dirty="0" err="1" smtClean="0">
                <a:solidFill>
                  <a:srgbClr val="1F566F"/>
                </a:solidFill>
              </a:rPr>
              <a:t>Berufe</a:t>
            </a:r>
            <a:endParaRPr lang="fr-BE" dirty="0">
              <a:solidFill>
                <a:srgbClr val="1F56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79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>
                <a:solidFill>
                  <a:srgbClr val="1F566F"/>
                </a:solidFill>
              </a:rPr>
              <a:t>Unsere</a:t>
            </a:r>
            <a:r>
              <a:rPr lang="fr-BE" dirty="0" smtClean="0">
                <a:solidFill>
                  <a:srgbClr val="1F566F"/>
                </a:solidFill>
              </a:rPr>
              <a:t> </a:t>
            </a:r>
            <a:r>
              <a:rPr lang="fr-BE" dirty="0" err="1" smtClean="0">
                <a:solidFill>
                  <a:srgbClr val="1F566F"/>
                </a:solidFill>
              </a:rPr>
              <a:t>idee</a:t>
            </a:r>
            <a:endParaRPr lang="fr-BE" dirty="0">
              <a:solidFill>
                <a:srgbClr val="1F566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31136" y="2153412"/>
            <a:ext cx="7729728" cy="2302047"/>
          </a:xfrm>
        </p:spPr>
        <p:txBody>
          <a:bodyPr>
            <a:normAutofit/>
          </a:bodyPr>
          <a:lstStyle/>
          <a:p>
            <a:r>
              <a:rPr lang="fr-BE" dirty="0" err="1" smtClean="0"/>
              <a:t>Wenn</a:t>
            </a:r>
            <a:r>
              <a:rPr lang="fr-BE" dirty="0" smtClean="0"/>
              <a:t> </a:t>
            </a:r>
            <a:r>
              <a:rPr lang="fr-BE" dirty="0" err="1" smtClean="0"/>
              <a:t>wir</a:t>
            </a:r>
            <a:r>
              <a:rPr lang="fr-BE" dirty="0" smtClean="0"/>
              <a:t> mit </a:t>
            </a:r>
            <a:r>
              <a:rPr lang="fr-BE" dirty="0" err="1" smtClean="0"/>
              <a:t>unseren</a:t>
            </a:r>
            <a:r>
              <a:rPr lang="fr-BE" dirty="0" smtClean="0"/>
              <a:t> </a:t>
            </a:r>
            <a:r>
              <a:rPr lang="fr-BE" dirty="0" err="1" smtClean="0"/>
              <a:t>Pferden</a:t>
            </a:r>
            <a:r>
              <a:rPr lang="fr-BE" dirty="0" smtClean="0"/>
              <a:t> </a:t>
            </a:r>
            <a:r>
              <a:rPr lang="fr-BE" dirty="0" err="1" smtClean="0"/>
              <a:t>auf</a:t>
            </a:r>
            <a:r>
              <a:rPr lang="fr-BE" dirty="0" smtClean="0"/>
              <a:t> </a:t>
            </a:r>
            <a:r>
              <a:rPr lang="fr-BE" dirty="0" err="1" smtClean="0"/>
              <a:t>Turniere</a:t>
            </a:r>
            <a:r>
              <a:rPr lang="fr-BE" dirty="0" smtClean="0"/>
              <a:t> </a:t>
            </a:r>
            <a:r>
              <a:rPr lang="fr-BE" dirty="0" err="1" smtClean="0"/>
              <a:t>fahren</a:t>
            </a:r>
            <a:r>
              <a:rPr lang="fr-BE" dirty="0" smtClean="0"/>
              <a:t> </a:t>
            </a:r>
            <a:r>
              <a:rPr lang="fr-BE" dirty="0" err="1" smtClean="0"/>
              <a:t>oder</a:t>
            </a:r>
            <a:r>
              <a:rPr lang="fr-BE" dirty="0" smtClean="0"/>
              <a:t> an </a:t>
            </a:r>
            <a:r>
              <a:rPr lang="fr-BE" dirty="0" err="1"/>
              <a:t>V</a:t>
            </a:r>
            <a:r>
              <a:rPr lang="fr-BE" dirty="0" err="1" smtClean="0"/>
              <a:t>eranstaltungen</a:t>
            </a:r>
            <a:r>
              <a:rPr lang="fr-BE" dirty="0" smtClean="0"/>
              <a:t> </a:t>
            </a:r>
            <a:r>
              <a:rPr lang="fr-BE" dirty="0" err="1" smtClean="0"/>
              <a:t>teilnehmen</a:t>
            </a:r>
            <a:r>
              <a:rPr lang="fr-BE" dirty="0" smtClean="0"/>
              <a:t>, </a:t>
            </a:r>
            <a:r>
              <a:rPr lang="fr-BE" dirty="0" err="1" smtClean="0"/>
              <a:t>sollen</a:t>
            </a:r>
            <a:r>
              <a:rPr lang="fr-BE" dirty="0" smtClean="0"/>
              <a:t> die </a:t>
            </a:r>
            <a:r>
              <a:rPr lang="fr-BE" dirty="0" err="1" smtClean="0"/>
              <a:t>Pferde</a:t>
            </a:r>
            <a:r>
              <a:rPr lang="fr-BE" dirty="0" smtClean="0"/>
              <a:t> </a:t>
            </a:r>
            <a:r>
              <a:rPr lang="fr-BE" dirty="0" err="1" smtClean="0"/>
              <a:t>sauber</a:t>
            </a:r>
            <a:r>
              <a:rPr lang="fr-BE" dirty="0" smtClean="0"/>
              <a:t> sein. </a:t>
            </a:r>
            <a:r>
              <a:rPr lang="fr-BE" dirty="0" err="1" smtClean="0"/>
              <a:t>Immer</a:t>
            </a:r>
            <a:r>
              <a:rPr lang="fr-BE" dirty="0" smtClean="0"/>
              <a:t> </a:t>
            </a:r>
            <a:r>
              <a:rPr lang="fr-BE" dirty="0" err="1" smtClean="0"/>
              <a:t>wieder</a:t>
            </a:r>
            <a:r>
              <a:rPr lang="fr-BE" dirty="0" smtClean="0"/>
              <a:t> </a:t>
            </a:r>
            <a:r>
              <a:rPr lang="fr-BE" dirty="0" err="1" smtClean="0"/>
              <a:t>haben</a:t>
            </a:r>
            <a:r>
              <a:rPr lang="fr-BE" dirty="0" smtClean="0"/>
              <a:t> </a:t>
            </a:r>
            <a:r>
              <a:rPr lang="fr-BE" dirty="0" err="1" smtClean="0"/>
              <a:t>wir</a:t>
            </a:r>
            <a:r>
              <a:rPr lang="fr-BE" dirty="0" smtClean="0"/>
              <a:t> </a:t>
            </a:r>
            <a:r>
              <a:rPr lang="fr-BE" dirty="0" err="1" smtClean="0"/>
              <a:t>auch</a:t>
            </a:r>
            <a:r>
              <a:rPr lang="fr-BE" dirty="0" smtClean="0"/>
              <a:t> </a:t>
            </a:r>
            <a:r>
              <a:rPr lang="fr-BE" dirty="0" err="1" smtClean="0"/>
              <a:t>Schimmel</a:t>
            </a:r>
            <a:r>
              <a:rPr lang="fr-BE" dirty="0" smtClean="0"/>
              <a:t> (</a:t>
            </a:r>
            <a:r>
              <a:rPr lang="fr-BE" dirty="0" err="1" smtClean="0"/>
              <a:t>weiße</a:t>
            </a:r>
            <a:r>
              <a:rPr lang="fr-BE" dirty="0" smtClean="0"/>
              <a:t> </a:t>
            </a:r>
            <a:r>
              <a:rPr lang="fr-BE" dirty="0" err="1" smtClean="0"/>
              <a:t>Pferde</a:t>
            </a:r>
            <a:r>
              <a:rPr lang="fr-BE" dirty="0" smtClean="0"/>
              <a:t>) </a:t>
            </a:r>
            <a:r>
              <a:rPr lang="fr-BE" dirty="0" err="1" smtClean="0"/>
              <a:t>im</a:t>
            </a:r>
            <a:r>
              <a:rPr lang="fr-BE" dirty="0" smtClean="0"/>
              <a:t> </a:t>
            </a:r>
            <a:r>
              <a:rPr lang="fr-BE" dirty="0" err="1" smtClean="0"/>
              <a:t>Stall</a:t>
            </a:r>
            <a:r>
              <a:rPr lang="fr-BE" dirty="0" smtClean="0"/>
              <a:t>. </a:t>
            </a:r>
            <a:r>
              <a:rPr lang="fr-BE" dirty="0" err="1" smtClean="0"/>
              <a:t>Beim</a:t>
            </a:r>
            <a:r>
              <a:rPr lang="fr-BE" dirty="0" smtClean="0"/>
              <a:t> </a:t>
            </a:r>
            <a:r>
              <a:rPr lang="fr-BE" dirty="0" err="1" smtClean="0"/>
              <a:t>Waschen</a:t>
            </a:r>
            <a:r>
              <a:rPr lang="fr-BE" dirty="0" smtClean="0"/>
              <a:t> der </a:t>
            </a:r>
            <a:r>
              <a:rPr lang="fr-BE" dirty="0" err="1" smtClean="0"/>
              <a:t>Pferde</a:t>
            </a:r>
            <a:r>
              <a:rPr lang="fr-BE" dirty="0" smtClean="0"/>
              <a:t> </a:t>
            </a:r>
            <a:r>
              <a:rPr lang="fr-BE" dirty="0" err="1" smtClean="0"/>
              <a:t>störte</a:t>
            </a:r>
            <a:r>
              <a:rPr lang="fr-BE" dirty="0" smtClean="0"/>
              <a:t> uns, </a:t>
            </a:r>
            <a:r>
              <a:rPr lang="fr-BE" dirty="0" err="1" smtClean="0"/>
              <a:t>dass</a:t>
            </a:r>
            <a:r>
              <a:rPr lang="fr-BE" dirty="0" smtClean="0"/>
              <a:t> </a:t>
            </a:r>
            <a:r>
              <a:rPr lang="fr-BE" dirty="0" err="1" smtClean="0"/>
              <a:t>dabei</a:t>
            </a:r>
            <a:r>
              <a:rPr lang="fr-BE" dirty="0" smtClean="0"/>
              <a:t> </a:t>
            </a:r>
            <a:r>
              <a:rPr lang="fr-BE" dirty="0" err="1" smtClean="0"/>
              <a:t>so</a:t>
            </a:r>
            <a:r>
              <a:rPr lang="fr-BE" dirty="0" smtClean="0"/>
              <a:t> </a:t>
            </a:r>
            <a:r>
              <a:rPr lang="fr-BE" dirty="0" err="1" smtClean="0"/>
              <a:t>einiges</a:t>
            </a:r>
            <a:r>
              <a:rPr lang="fr-BE" dirty="0" smtClean="0"/>
              <a:t> an </a:t>
            </a:r>
            <a:r>
              <a:rPr lang="fr-BE" dirty="0" err="1" smtClean="0"/>
              <a:t>Plastikmüll</a:t>
            </a:r>
            <a:r>
              <a:rPr lang="fr-BE" dirty="0" smtClean="0"/>
              <a:t> </a:t>
            </a:r>
            <a:r>
              <a:rPr lang="fr-BE" dirty="0" err="1" smtClean="0"/>
              <a:t>zusammen</a:t>
            </a:r>
            <a:r>
              <a:rPr lang="fr-BE" dirty="0" smtClean="0"/>
              <a:t> </a:t>
            </a:r>
            <a:r>
              <a:rPr lang="fr-BE" dirty="0" err="1" smtClean="0"/>
              <a:t>kommt</a:t>
            </a:r>
            <a:r>
              <a:rPr lang="fr-BE" dirty="0" smtClean="0"/>
              <a:t>.  </a:t>
            </a:r>
            <a:r>
              <a:rPr lang="fr-BE" dirty="0" err="1" smtClean="0"/>
              <a:t>Außerdem</a:t>
            </a:r>
            <a:r>
              <a:rPr lang="fr-BE" dirty="0" smtClean="0"/>
              <a:t> </a:t>
            </a:r>
            <a:r>
              <a:rPr lang="fr-BE" dirty="0" err="1" smtClean="0"/>
              <a:t>sind</a:t>
            </a:r>
            <a:r>
              <a:rPr lang="fr-BE" dirty="0" smtClean="0"/>
              <a:t> </a:t>
            </a:r>
            <a:r>
              <a:rPr lang="fr-BE" dirty="0" err="1" smtClean="0"/>
              <a:t>viele</a:t>
            </a:r>
            <a:r>
              <a:rPr lang="fr-BE" dirty="0" smtClean="0"/>
              <a:t> </a:t>
            </a:r>
            <a:r>
              <a:rPr lang="fr-BE" dirty="0" err="1" smtClean="0"/>
              <a:t>Produkte</a:t>
            </a:r>
            <a:r>
              <a:rPr lang="fr-BE" dirty="0" smtClean="0"/>
              <a:t> </a:t>
            </a:r>
            <a:r>
              <a:rPr lang="fr-BE" dirty="0" err="1" smtClean="0"/>
              <a:t>nicht</a:t>
            </a:r>
            <a:r>
              <a:rPr lang="fr-BE" dirty="0" smtClean="0"/>
              <a:t> </a:t>
            </a:r>
            <a:r>
              <a:rPr lang="fr-BE" dirty="0" err="1" smtClean="0"/>
              <a:t>sehr</a:t>
            </a:r>
            <a:r>
              <a:rPr lang="fr-BE" dirty="0" smtClean="0"/>
              <a:t> </a:t>
            </a:r>
            <a:r>
              <a:rPr lang="fr-BE" dirty="0" err="1" smtClean="0"/>
              <a:t>ergiebig</a:t>
            </a:r>
            <a:r>
              <a:rPr lang="fr-BE" dirty="0" smtClean="0"/>
              <a:t> </a:t>
            </a:r>
            <a:r>
              <a:rPr lang="fr-BE" dirty="0" err="1" smtClean="0"/>
              <a:t>oder</a:t>
            </a:r>
            <a:r>
              <a:rPr lang="fr-BE" dirty="0" smtClean="0"/>
              <a:t> </a:t>
            </a:r>
            <a:r>
              <a:rPr lang="fr-BE" dirty="0" err="1" smtClean="0"/>
              <a:t>reinigen</a:t>
            </a:r>
            <a:r>
              <a:rPr lang="fr-BE" dirty="0" smtClean="0"/>
              <a:t> </a:t>
            </a:r>
            <a:r>
              <a:rPr lang="fr-BE" dirty="0" err="1" smtClean="0"/>
              <a:t>nicht</a:t>
            </a:r>
            <a:r>
              <a:rPr lang="fr-BE" dirty="0" smtClean="0"/>
              <a:t> </a:t>
            </a:r>
            <a:r>
              <a:rPr lang="fr-BE" dirty="0" err="1" smtClean="0"/>
              <a:t>richtig</a:t>
            </a:r>
            <a:r>
              <a:rPr lang="fr-BE" dirty="0" smtClean="0"/>
              <a:t>.</a:t>
            </a:r>
          </a:p>
          <a:p>
            <a:r>
              <a:rPr lang="fr-BE" dirty="0" smtClean="0"/>
              <a:t>So </a:t>
            </a:r>
            <a:r>
              <a:rPr lang="fr-BE" dirty="0" err="1" smtClean="0"/>
              <a:t>entwickelte</a:t>
            </a:r>
            <a:r>
              <a:rPr lang="fr-BE" dirty="0" smtClean="0"/>
              <a:t> </a:t>
            </a:r>
            <a:r>
              <a:rPr lang="fr-BE" dirty="0" err="1" smtClean="0"/>
              <a:t>sich</a:t>
            </a:r>
            <a:r>
              <a:rPr lang="fr-BE" dirty="0" smtClean="0"/>
              <a:t> </a:t>
            </a:r>
            <a:r>
              <a:rPr lang="fr-BE" dirty="0" err="1" smtClean="0"/>
              <a:t>unsere</a:t>
            </a:r>
            <a:r>
              <a:rPr lang="fr-BE" dirty="0" smtClean="0"/>
              <a:t> </a:t>
            </a:r>
            <a:r>
              <a:rPr lang="fr-BE" dirty="0" err="1" smtClean="0"/>
              <a:t>Idee</a:t>
            </a:r>
            <a:r>
              <a:rPr lang="fr-BE" dirty="0" smtClean="0"/>
              <a:t>, </a:t>
            </a:r>
            <a:r>
              <a:rPr lang="fr-BE" dirty="0" err="1" smtClean="0"/>
              <a:t>eine</a:t>
            </a:r>
            <a:r>
              <a:rPr lang="fr-BE" dirty="0" smtClean="0"/>
              <a:t> </a:t>
            </a:r>
            <a:r>
              <a:rPr lang="fr-BE" dirty="0" err="1" smtClean="0"/>
              <a:t>feste</a:t>
            </a:r>
            <a:r>
              <a:rPr lang="fr-BE" dirty="0" smtClean="0"/>
              <a:t> </a:t>
            </a:r>
            <a:r>
              <a:rPr lang="fr-BE" dirty="0" err="1" smtClean="0"/>
              <a:t>Seife</a:t>
            </a:r>
            <a:r>
              <a:rPr lang="fr-BE" dirty="0" smtClean="0"/>
              <a:t> </a:t>
            </a:r>
            <a:r>
              <a:rPr lang="fr-BE" dirty="0" err="1" smtClean="0"/>
              <a:t>für</a:t>
            </a:r>
            <a:r>
              <a:rPr lang="fr-BE" dirty="0" smtClean="0"/>
              <a:t> </a:t>
            </a:r>
            <a:r>
              <a:rPr lang="fr-BE" dirty="0" err="1" smtClean="0"/>
              <a:t>Pferde</a:t>
            </a:r>
            <a:r>
              <a:rPr lang="fr-BE" dirty="0" smtClean="0"/>
              <a:t> </a:t>
            </a:r>
            <a:r>
              <a:rPr lang="fr-BE" dirty="0" err="1" smtClean="0"/>
              <a:t>herzustellen</a:t>
            </a:r>
            <a:r>
              <a:rPr lang="fr-BE" dirty="0" smtClean="0"/>
              <a:t>, die </a:t>
            </a:r>
            <a:r>
              <a:rPr lang="fr-BE" dirty="0" err="1" smtClean="0"/>
              <a:t>weniger</a:t>
            </a:r>
            <a:r>
              <a:rPr lang="fr-BE" dirty="0" smtClean="0"/>
              <a:t> </a:t>
            </a:r>
            <a:r>
              <a:rPr lang="fr-BE" dirty="0" err="1" smtClean="0"/>
              <a:t>Plastikmüll</a:t>
            </a:r>
            <a:r>
              <a:rPr lang="fr-BE" dirty="0" smtClean="0"/>
              <a:t> </a:t>
            </a:r>
            <a:r>
              <a:rPr lang="fr-BE" dirty="0" err="1" smtClean="0"/>
              <a:t>produziert</a:t>
            </a:r>
            <a:r>
              <a:rPr lang="fr-BE" dirty="0" smtClean="0"/>
              <a:t>, </a:t>
            </a:r>
            <a:r>
              <a:rPr lang="fr-BE" dirty="0" err="1" smtClean="0"/>
              <a:t>ergiebig</a:t>
            </a:r>
            <a:r>
              <a:rPr lang="fr-BE" dirty="0" smtClean="0"/>
              <a:t> </a:t>
            </a:r>
            <a:r>
              <a:rPr lang="fr-BE" dirty="0" err="1" smtClean="0"/>
              <a:t>und</a:t>
            </a:r>
            <a:r>
              <a:rPr lang="fr-BE" dirty="0" smtClean="0"/>
              <a:t> </a:t>
            </a:r>
            <a:r>
              <a:rPr lang="fr-BE" dirty="0" err="1" smtClean="0"/>
              <a:t>wenn</a:t>
            </a:r>
            <a:r>
              <a:rPr lang="fr-BE" dirty="0" smtClean="0"/>
              <a:t> </a:t>
            </a:r>
            <a:r>
              <a:rPr lang="fr-BE" dirty="0" err="1" smtClean="0"/>
              <a:t>möglich</a:t>
            </a:r>
            <a:r>
              <a:rPr lang="fr-BE" dirty="0" smtClean="0"/>
              <a:t> </a:t>
            </a:r>
            <a:r>
              <a:rPr lang="fr-BE" dirty="0" err="1" smtClean="0"/>
              <a:t>auch</a:t>
            </a:r>
            <a:r>
              <a:rPr lang="fr-BE" dirty="0" smtClean="0"/>
              <a:t> </a:t>
            </a:r>
            <a:r>
              <a:rPr lang="fr-BE" dirty="0" err="1" smtClean="0"/>
              <a:t>vegan</a:t>
            </a:r>
            <a:r>
              <a:rPr lang="fr-BE" dirty="0" smtClean="0"/>
              <a:t> </a:t>
            </a:r>
            <a:r>
              <a:rPr lang="fr-BE" dirty="0" err="1" smtClean="0"/>
              <a:t>ist</a:t>
            </a:r>
            <a:r>
              <a:rPr lang="fr-BE" dirty="0" smtClean="0"/>
              <a:t>.</a:t>
            </a:r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4357" y="4520083"/>
            <a:ext cx="2023285" cy="184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2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1F566F"/>
                </a:solidFill>
              </a:rPr>
              <a:t>Was haben wir bis jetzt geschafft?</a:t>
            </a:r>
            <a:endParaRPr lang="de-DE" dirty="0">
              <a:solidFill>
                <a:srgbClr val="1F566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11388" y="2153412"/>
            <a:ext cx="6249476" cy="4166706"/>
          </a:xfrm>
        </p:spPr>
        <p:txBody>
          <a:bodyPr/>
          <a:lstStyle/>
          <a:p>
            <a:r>
              <a:rPr lang="de-DE" dirty="0" smtClean="0"/>
              <a:t>Wir haben verschiedene Formeln ausprobiert, die Seife selber gesiedet und getestet.</a:t>
            </a:r>
          </a:p>
          <a:p>
            <a:r>
              <a:rPr lang="de-DE" dirty="0" smtClean="0"/>
              <a:t>Das Ergebnis heißt „</a:t>
            </a:r>
            <a:r>
              <a:rPr lang="de-DE" dirty="0" err="1" smtClean="0"/>
              <a:t>Hyssani</a:t>
            </a:r>
            <a:r>
              <a:rPr lang="de-DE" dirty="0" smtClean="0"/>
              <a:t> </a:t>
            </a:r>
            <a:r>
              <a:rPr lang="de-DE" dirty="0" err="1" smtClean="0"/>
              <a:t>Nesca</a:t>
            </a:r>
            <a:r>
              <a:rPr lang="de-DE" dirty="0" smtClean="0"/>
              <a:t>“ – die Seife für Schimmel.</a:t>
            </a:r>
          </a:p>
          <a:p>
            <a:r>
              <a:rPr lang="de-DE" dirty="0" smtClean="0"/>
              <a:t>Wir haben die </a:t>
            </a:r>
            <a:r>
              <a:rPr lang="de-DE" dirty="0"/>
              <a:t>S</a:t>
            </a:r>
            <a:r>
              <a:rPr lang="de-DE" dirty="0" smtClean="0"/>
              <a:t>eife nach unserem Rezept produzieren lassen.</a:t>
            </a:r>
          </a:p>
          <a:p>
            <a:r>
              <a:rPr lang="de-DE" dirty="0" smtClean="0"/>
              <a:t>Wir suchen Kontakt zu bekannten Reitern und lassen sie die Seife testen.</a:t>
            </a:r>
          </a:p>
          <a:p>
            <a:r>
              <a:rPr lang="de-DE" dirty="0" smtClean="0"/>
              <a:t>Über </a:t>
            </a:r>
            <a:r>
              <a:rPr lang="de-DE" dirty="0" err="1" smtClean="0"/>
              <a:t>Social</a:t>
            </a:r>
            <a:r>
              <a:rPr lang="de-DE" dirty="0" smtClean="0"/>
              <a:t> Media (Facebook, Instagram) versuchen wir, bekannt zu werden.</a:t>
            </a:r>
          </a:p>
          <a:p>
            <a:r>
              <a:rPr lang="de-DE" dirty="0" smtClean="0"/>
              <a:t>Bis jetzt haben wir einige Seifen verkauft, vor allem im Bekanntenkreis</a:t>
            </a:r>
          </a:p>
          <a:p>
            <a:r>
              <a:rPr lang="de-DE" dirty="0" smtClean="0"/>
              <a:t>Wir haben seit Kurzem eine Kooperation mit einem Onlineshop in Frankreich</a:t>
            </a:r>
            <a:r>
              <a:rPr lang="fr-BE" dirty="0" smtClean="0"/>
              <a:t>.</a:t>
            </a:r>
          </a:p>
          <a:p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136" y="2153412"/>
            <a:ext cx="1379444" cy="183925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05" t="6528" r="5266" b="2962"/>
          <a:stretch/>
        </p:blipFill>
        <p:spPr>
          <a:xfrm>
            <a:off x="2231136" y="4073354"/>
            <a:ext cx="1379444" cy="190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3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1F566F"/>
                </a:solidFill>
              </a:rPr>
              <a:t>Wie geht es weiter?</a:t>
            </a:r>
            <a:endParaRPr lang="de-DE" dirty="0">
              <a:solidFill>
                <a:srgbClr val="1F566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31136" y="2223249"/>
            <a:ext cx="7729728" cy="2751282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Unsere erste Seife, „</a:t>
            </a:r>
            <a:r>
              <a:rPr lang="de-DE" dirty="0" err="1" smtClean="0"/>
              <a:t>Hyssani</a:t>
            </a:r>
            <a:r>
              <a:rPr lang="de-DE" dirty="0" smtClean="0"/>
              <a:t> </a:t>
            </a:r>
            <a:r>
              <a:rPr lang="de-DE" dirty="0" err="1" smtClean="0"/>
              <a:t>Nesca</a:t>
            </a:r>
            <a:r>
              <a:rPr lang="de-DE" dirty="0" smtClean="0"/>
              <a:t>“, soll nur der Anfang sein. Wir haben noch einige andere Ideen für Pferdeseife und die ersten Rezepte sind schon getestet.</a:t>
            </a:r>
          </a:p>
          <a:p>
            <a:r>
              <a:rPr lang="de-DE" dirty="0" smtClean="0"/>
              <a:t>Was Pferd und Reiter brauchen, wissen wir. Wie man Seife herstellt, haben wir gelernt. Wie man aber ein Produkt vermarktet und verwaltet, wissen wir nur im Ansatz.</a:t>
            </a:r>
          </a:p>
          <a:p>
            <a:r>
              <a:rPr lang="de-DE" dirty="0" smtClean="0"/>
              <a:t>Wir stehen voll und ganz hinter unserem Produkt, brauchen aber ein wenig Hilfe, um weiter zu kommen.</a:t>
            </a:r>
          </a:p>
          <a:p>
            <a:r>
              <a:rPr lang="de-DE" dirty="0" smtClean="0"/>
              <a:t>Unser Wunsch ist es, dass die Seifen von „</a:t>
            </a:r>
            <a:r>
              <a:rPr lang="de-DE" dirty="0" err="1" smtClean="0"/>
              <a:t>Hyssani</a:t>
            </a:r>
            <a:r>
              <a:rPr lang="de-DE" dirty="0" smtClean="0"/>
              <a:t>“ in jedem Reitgeschäft zu finden sind.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373" b="23137"/>
          <a:stretch/>
        </p:blipFill>
        <p:spPr>
          <a:xfrm>
            <a:off x="2735356" y="4974530"/>
            <a:ext cx="2661397" cy="161423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19" t="9543" r="4314" b="18431"/>
          <a:stretch/>
        </p:blipFill>
        <p:spPr>
          <a:xfrm>
            <a:off x="6938682" y="4974530"/>
            <a:ext cx="2303929" cy="16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1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9864</TotalTime>
  <Words>399</Words>
  <Application>Microsoft Office PowerPoint</Application>
  <PresentationFormat>Grand écran</PresentationFormat>
  <Paragraphs>26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9" baseType="lpstr">
      <vt:lpstr>Arial</vt:lpstr>
      <vt:lpstr>Gill Sans MT</vt:lpstr>
      <vt:lpstr>Parcel</vt:lpstr>
      <vt:lpstr>R&amp;L Kheddache</vt:lpstr>
      <vt:lpstr>Wer sind wir?</vt:lpstr>
      <vt:lpstr>Unsere Berufe</vt:lpstr>
      <vt:lpstr>Unsere idee</vt:lpstr>
      <vt:lpstr>Was haben wir bis jetzt geschafft?</vt:lpstr>
      <vt:lpstr>Wie geht es weiter?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Ramona Kheddache</dc:creator>
  <cp:lastModifiedBy>Ramona Kheddache</cp:lastModifiedBy>
  <cp:revision>22</cp:revision>
  <dcterms:created xsi:type="dcterms:W3CDTF">2021-03-15T15:22:16Z</dcterms:created>
  <dcterms:modified xsi:type="dcterms:W3CDTF">2021-04-11T12:12:57Z</dcterms:modified>
</cp:coreProperties>
</file>