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15"/>
  </p:handoutMasterIdLst>
  <p:sldIdLst>
    <p:sldId id="256" r:id="rId2"/>
    <p:sldId id="257" r:id="rId3"/>
    <p:sldId id="260" r:id="rId4"/>
    <p:sldId id="259" r:id="rId5"/>
    <p:sldId id="270" r:id="rId6"/>
    <p:sldId id="262" r:id="rId7"/>
    <p:sldId id="263" r:id="rId8"/>
    <p:sldId id="264" r:id="rId9"/>
    <p:sldId id="265" r:id="rId10"/>
    <p:sldId id="268" r:id="rId11"/>
    <p:sldId id="269" r:id="rId12"/>
    <p:sldId id="266" r:id="rId13"/>
    <p:sldId id="267" r:id="rId14"/>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AF3146E-F2BF-4836-B9F3-BC6DB595C8D7}">
          <p14:sldIdLst>
            <p14:sldId id="256"/>
            <p14:sldId id="257"/>
            <p14:sldId id="260"/>
          </p14:sldIdLst>
        </p14:section>
        <p14:section name="Section sans titre" id="{594C148B-F3EA-4C2F-8694-034BF7BEFAA5}">
          <p14:sldIdLst>
            <p14:sldId id="259"/>
            <p14:sldId id="270"/>
            <p14:sldId id="262"/>
            <p14:sldId id="263"/>
            <p14:sldId id="264"/>
            <p14:sldId id="265"/>
            <p14:sldId id="268"/>
            <p14:sldId id="269"/>
            <p14:sldId id="266"/>
            <p14:sldId id="26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ona Kheddache" initials="RK" lastIdx="1" clrIdx="0">
    <p:extLst>
      <p:ext uri="{19B8F6BF-5375-455C-9EA6-DF929625EA0E}">
        <p15:presenceInfo xmlns:p15="http://schemas.microsoft.com/office/powerpoint/2012/main" userId="1b9a9c0c8ec8374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29T18:30:56.436" idx="1">
    <p:pos x="10" y="10"/>
    <p:text/>
    <p:extLst>
      <p:ext uri="{C676402C-5697-4E1C-873F-D02D1690AC5C}">
        <p15:threadingInfo xmlns:p15="http://schemas.microsoft.com/office/powerpoint/2012/main" timeZoneBias="-120"/>
      </p:ext>
    </p:extLst>
  </p:cm>
</p:cmLst>
</file>

<file path=ppt/diagrams/_rels/data1.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D2E199-34C2-43E2-89D3-E0380BA50083}" type="doc">
      <dgm:prSet loTypeId="urn:microsoft.com/office/officeart/2005/8/layout/vList3" loCatId="list" qsTypeId="urn:microsoft.com/office/officeart/2005/8/quickstyle/simple1" qsCatId="simple" csTypeId="urn:microsoft.com/office/officeart/2005/8/colors/colorful5" csCatId="colorful" phldr="1"/>
      <dgm:spPr/>
    </dgm:pt>
    <dgm:pt modelId="{6333A6C1-349A-4C18-A1DA-4617DC27FBB7}">
      <dgm:prSet phldrT="[Texte]"/>
      <dgm:spPr/>
      <dgm:t>
        <a:bodyPr/>
        <a:lstStyle/>
        <a:p>
          <a:r>
            <a:rPr lang="fr-FR" dirty="0" err="1" smtClean="0"/>
            <a:t>Eine</a:t>
          </a:r>
          <a:r>
            <a:rPr lang="fr-FR" dirty="0" smtClean="0"/>
            <a:t> </a:t>
          </a:r>
          <a:r>
            <a:rPr lang="fr-FR" dirty="0" err="1" smtClean="0"/>
            <a:t>feste</a:t>
          </a:r>
          <a:r>
            <a:rPr lang="fr-FR" dirty="0" smtClean="0"/>
            <a:t> </a:t>
          </a:r>
          <a:r>
            <a:rPr lang="fr-FR" dirty="0" err="1" smtClean="0"/>
            <a:t>Seife</a:t>
          </a:r>
          <a:r>
            <a:rPr lang="fr-FR" dirty="0" smtClean="0"/>
            <a:t> </a:t>
          </a:r>
          <a:r>
            <a:rPr lang="fr-FR" dirty="0" err="1" smtClean="0"/>
            <a:t>für</a:t>
          </a:r>
          <a:r>
            <a:rPr lang="fr-FR" dirty="0" smtClean="0"/>
            <a:t> </a:t>
          </a:r>
          <a:r>
            <a:rPr lang="fr-FR" dirty="0" err="1" smtClean="0"/>
            <a:t>Pferde</a:t>
          </a:r>
          <a:endParaRPr lang="fr-FR" dirty="0"/>
        </a:p>
      </dgm:t>
    </dgm:pt>
    <dgm:pt modelId="{2FA99343-3334-4FA6-898B-5A565FDAA5F7}" type="parTrans" cxnId="{2706C916-7A1C-4865-8061-7B480628867B}">
      <dgm:prSet/>
      <dgm:spPr/>
      <dgm:t>
        <a:bodyPr/>
        <a:lstStyle/>
        <a:p>
          <a:endParaRPr lang="fr-FR"/>
        </a:p>
      </dgm:t>
    </dgm:pt>
    <dgm:pt modelId="{C1DC3564-9127-40B9-9B5B-704507CA85D5}" type="sibTrans" cxnId="{2706C916-7A1C-4865-8061-7B480628867B}">
      <dgm:prSet/>
      <dgm:spPr/>
      <dgm:t>
        <a:bodyPr/>
        <a:lstStyle/>
        <a:p>
          <a:endParaRPr lang="fr-FR"/>
        </a:p>
      </dgm:t>
    </dgm:pt>
    <dgm:pt modelId="{C4798F15-32A9-469F-9230-86FAAA53CCE8}">
      <dgm:prSet phldrT="[Texte]"/>
      <dgm:spPr/>
      <dgm:t>
        <a:bodyPr/>
        <a:lstStyle/>
        <a:p>
          <a:r>
            <a:rPr lang="fr-FR" dirty="0" err="1" smtClean="0"/>
            <a:t>Natürliche</a:t>
          </a:r>
          <a:r>
            <a:rPr lang="fr-FR" dirty="0" smtClean="0"/>
            <a:t> </a:t>
          </a:r>
          <a:r>
            <a:rPr lang="fr-FR" dirty="0" err="1" smtClean="0"/>
            <a:t>Produkte</a:t>
          </a:r>
          <a:endParaRPr lang="fr-FR" dirty="0"/>
        </a:p>
      </dgm:t>
    </dgm:pt>
    <dgm:pt modelId="{DB9D82C6-4F95-430D-90C4-DC4E3EBFF3DD}" type="parTrans" cxnId="{E0B00A17-66E0-4F84-8FDE-9E93EF1AD721}">
      <dgm:prSet/>
      <dgm:spPr/>
      <dgm:t>
        <a:bodyPr/>
        <a:lstStyle/>
        <a:p>
          <a:endParaRPr lang="fr-FR"/>
        </a:p>
      </dgm:t>
    </dgm:pt>
    <dgm:pt modelId="{9E280C0E-C969-415A-97D1-60C9318DE329}" type="sibTrans" cxnId="{E0B00A17-66E0-4F84-8FDE-9E93EF1AD721}">
      <dgm:prSet/>
      <dgm:spPr/>
      <dgm:t>
        <a:bodyPr/>
        <a:lstStyle/>
        <a:p>
          <a:endParaRPr lang="fr-FR"/>
        </a:p>
      </dgm:t>
    </dgm:pt>
    <dgm:pt modelId="{32ADDC4C-B835-44EE-B529-C65B1BDC17DE}">
      <dgm:prSet phldrT="[Texte]"/>
      <dgm:spPr/>
      <dgm:t>
        <a:bodyPr/>
        <a:lstStyle/>
        <a:p>
          <a:r>
            <a:rPr lang="fr-FR" dirty="0" err="1" smtClean="0"/>
            <a:t>Vegan</a:t>
          </a:r>
          <a:endParaRPr lang="fr-FR" dirty="0"/>
        </a:p>
      </dgm:t>
    </dgm:pt>
    <dgm:pt modelId="{D1B280CD-E337-4EFA-91B8-B3E4D109F20D}" type="parTrans" cxnId="{F0CFB04B-49B9-44AC-A32A-C420154636FA}">
      <dgm:prSet/>
      <dgm:spPr/>
      <dgm:t>
        <a:bodyPr/>
        <a:lstStyle/>
        <a:p>
          <a:endParaRPr lang="fr-FR"/>
        </a:p>
      </dgm:t>
    </dgm:pt>
    <dgm:pt modelId="{067FEFEB-0A13-4541-9B7A-1459EB9437D7}" type="sibTrans" cxnId="{F0CFB04B-49B9-44AC-A32A-C420154636FA}">
      <dgm:prSet/>
      <dgm:spPr/>
      <dgm:t>
        <a:bodyPr/>
        <a:lstStyle/>
        <a:p>
          <a:endParaRPr lang="fr-FR"/>
        </a:p>
      </dgm:t>
    </dgm:pt>
    <dgm:pt modelId="{2B3B1B0B-03C9-4E7E-895E-5A2BED104F84}">
      <dgm:prSet/>
      <dgm:spPr/>
      <dgm:t>
        <a:bodyPr/>
        <a:lstStyle/>
        <a:p>
          <a:r>
            <a:rPr lang="fr-FR" dirty="0" err="1" smtClean="0"/>
            <a:t>Weniger</a:t>
          </a:r>
          <a:r>
            <a:rPr lang="fr-FR" dirty="0" smtClean="0"/>
            <a:t> </a:t>
          </a:r>
          <a:r>
            <a:rPr lang="fr-FR" dirty="0" err="1" smtClean="0"/>
            <a:t>Plastikverpackung</a:t>
          </a:r>
          <a:endParaRPr lang="fr-FR" dirty="0"/>
        </a:p>
      </dgm:t>
    </dgm:pt>
    <dgm:pt modelId="{CD9ADB4D-006F-41DE-943D-11E74AA7CBC4}" type="parTrans" cxnId="{CB842A80-57C1-46EB-96B4-7B0A25FEA368}">
      <dgm:prSet/>
      <dgm:spPr/>
      <dgm:t>
        <a:bodyPr/>
        <a:lstStyle/>
        <a:p>
          <a:endParaRPr lang="fr-FR"/>
        </a:p>
      </dgm:t>
    </dgm:pt>
    <dgm:pt modelId="{C8768B78-6B22-4FFA-BE13-D8D09855D860}" type="sibTrans" cxnId="{CB842A80-57C1-46EB-96B4-7B0A25FEA368}">
      <dgm:prSet/>
      <dgm:spPr/>
      <dgm:t>
        <a:bodyPr/>
        <a:lstStyle/>
        <a:p>
          <a:endParaRPr lang="fr-FR"/>
        </a:p>
      </dgm:t>
    </dgm:pt>
    <dgm:pt modelId="{A28B6EDB-E460-40E8-997B-BF8D6460392B}">
      <dgm:prSet/>
      <dgm:spPr/>
      <dgm:t>
        <a:bodyPr/>
        <a:lstStyle/>
        <a:p>
          <a:r>
            <a:rPr lang="fr-FR" dirty="0" err="1" smtClean="0"/>
            <a:t>Effizient</a:t>
          </a:r>
          <a:r>
            <a:rPr lang="fr-FR" dirty="0" smtClean="0"/>
            <a:t>, </a:t>
          </a:r>
          <a:r>
            <a:rPr lang="fr-FR" dirty="0" err="1" smtClean="0"/>
            <a:t>ergiebig</a:t>
          </a:r>
          <a:r>
            <a:rPr lang="fr-FR" dirty="0" smtClean="0"/>
            <a:t> </a:t>
          </a:r>
          <a:r>
            <a:rPr lang="fr-FR" dirty="0" err="1" smtClean="0"/>
            <a:t>und</a:t>
          </a:r>
          <a:r>
            <a:rPr lang="fr-FR" dirty="0" smtClean="0"/>
            <a:t> </a:t>
          </a:r>
          <a:r>
            <a:rPr lang="fr-FR" dirty="0" err="1" smtClean="0"/>
            <a:t>sparsam</a:t>
          </a:r>
          <a:endParaRPr lang="fr-FR" dirty="0"/>
        </a:p>
      </dgm:t>
    </dgm:pt>
    <dgm:pt modelId="{41A28A75-0852-41CC-984B-13921767EAF0}" type="parTrans" cxnId="{30151707-2E31-4DF2-BDAA-54764127B800}">
      <dgm:prSet/>
      <dgm:spPr/>
      <dgm:t>
        <a:bodyPr/>
        <a:lstStyle/>
        <a:p>
          <a:endParaRPr lang="fr-FR"/>
        </a:p>
      </dgm:t>
    </dgm:pt>
    <dgm:pt modelId="{AF477831-F56D-4EBA-88C6-16E1DB5146C2}" type="sibTrans" cxnId="{30151707-2E31-4DF2-BDAA-54764127B800}">
      <dgm:prSet/>
      <dgm:spPr/>
      <dgm:t>
        <a:bodyPr/>
        <a:lstStyle/>
        <a:p>
          <a:endParaRPr lang="fr-FR"/>
        </a:p>
      </dgm:t>
    </dgm:pt>
    <dgm:pt modelId="{700B3D00-BBE6-4D7D-A549-DB9128ABA2D6}">
      <dgm:prSet/>
      <dgm:spPr/>
      <dgm:t>
        <a:bodyPr/>
        <a:lstStyle/>
        <a:p>
          <a:r>
            <a:rPr lang="fr-FR" dirty="0" smtClean="0"/>
            <a:t>Frei </a:t>
          </a:r>
          <a:r>
            <a:rPr lang="fr-FR" dirty="0" err="1" smtClean="0"/>
            <a:t>von</a:t>
          </a:r>
          <a:r>
            <a:rPr lang="fr-FR" dirty="0" smtClean="0"/>
            <a:t> </a:t>
          </a:r>
          <a:r>
            <a:rPr lang="fr-FR" dirty="0" err="1" smtClean="0"/>
            <a:t>Farb</a:t>
          </a:r>
          <a:r>
            <a:rPr lang="fr-FR" dirty="0" smtClean="0"/>
            <a:t>- </a:t>
          </a:r>
          <a:r>
            <a:rPr lang="fr-FR" dirty="0" err="1" smtClean="0"/>
            <a:t>und</a:t>
          </a:r>
          <a:r>
            <a:rPr lang="fr-FR" dirty="0" smtClean="0"/>
            <a:t> </a:t>
          </a:r>
          <a:r>
            <a:rPr lang="fr-FR" dirty="0" err="1" smtClean="0"/>
            <a:t>Konservierungsmitteln</a:t>
          </a:r>
          <a:endParaRPr lang="fr-FR" dirty="0"/>
        </a:p>
      </dgm:t>
    </dgm:pt>
    <dgm:pt modelId="{1AC79FA0-AC93-49B0-9C28-0D0C5FBA9CAA}" type="parTrans" cxnId="{57BD9C9B-5C46-48AD-A973-27902B68FB5B}">
      <dgm:prSet/>
      <dgm:spPr/>
      <dgm:t>
        <a:bodyPr/>
        <a:lstStyle/>
        <a:p>
          <a:endParaRPr lang="fr-FR"/>
        </a:p>
      </dgm:t>
    </dgm:pt>
    <dgm:pt modelId="{815DC723-5795-4A08-AB2E-BAE777F80BCD}" type="sibTrans" cxnId="{57BD9C9B-5C46-48AD-A973-27902B68FB5B}">
      <dgm:prSet/>
      <dgm:spPr/>
      <dgm:t>
        <a:bodyPr/>
        <a:lstStyle/>
        <a:p>
          <a:endParaRPr lang="fr-FR"/>
        </a:p>
      </dgm:t>
    </dgm:pt>
    <dgm:pt modelId="{8303EE06-63E2-4239-86BA-729310A6DA48}">
      <dgm:prSet/>
      <dgm:spPr/>
      <dgm:t>
        <a:bodyPr/>
        <a:lstStyle/>
        <a:p>
          <a:r>
            <a:rPr lang="fr-FR" dirty="0" err="1" smtClean="0"/>
            <a:t>Dopingfrei</a:t>
          </a:r>
          <a:endParaRPr lang="fr-FR" dirty="0"/>
        </a:p>
      </dgm:t>
    </dgm:pt>
    <dgm:pt modelId="{7EAEF6F0-D732-425C-9983-A8FDC190C510}" type="parTrans" cxnId="{85363A42-A57A-4E4D-90BB-4DB7ACCDEDBF}">
      <dgm:prSet/>
      <dgm:spPr/>
      <dgm:t>
        <a:bodyPr/>
        <a:lstStyle/>
        <a:p>
          <a:endParaRPr lang="fr-FR"/>
        </a:p>
      </dgm:t>
    </dgm:pt>
    <dgm:pt modelId="{6392476A-B686-474D-A368-6C743546C7ED}" type="sibTrans" cxnId="{85363A42-A57A-4E4D-90BB-4DB7ACCDEDBF}">
      <dgm:prSet/>
      <dgm:spPr/>
      <dgm:t>
        <a:bodyPr/>
        <a:lstStyle/>
        <a:p>
          <a:endParaRPr lang="fr-FR"/>
        </a:p>
      </dgm:t>
    </dgm:pt>
    <dgm:pt modelId="{386C71B4-AC9D-4F8F-89DC-3DAAD78F8D9E}" type="pres">
      <dgm:prSet presAssocID="{3CD2E199-34C2-43E2-89D3-E0380BA50083}" presName="linearFlow" presStyleCnt="0">
        <dgm:presLayoutVars>
          <dgm:dir/>
          <dgm:resizeHandles val="exact"/>
        </dgm:presLayoutVars>
      </dgm:prSet>
      <dgm:spPr/>
    </dgm:pt>
    <dgm:pt modelId="{82952C40-23E3-4053-B87A-A9A9BF513C8A}" type="pres">
      <dgm:prSet presAssocID="{6333A6C1-349A-4C18-A1DA-4617DC27FBB7}" presName="composite" presStyleCnt="0"/>
      <dgm:spPr/>
    </dgm:pt>
    <dgm:pt modelId="{9EE7210B-65A1-4188-99B0-97358B33F3A0}" type="pres">
      <dgm:prSet presAssocID="{6333A6C1-349A-4C18-A1DA-4617DC27FBB7}" presName="imgShp"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80168B17-8A3F-4CC5-81C8-CA3EC461A529}" type="pres">
      <dgm:prSet presAssocID="{6333A6C1-349A-4C18-A1DA-4617DC27FBB7}" presName="txShp" presStyleLbl="node1" presStyleIdx="0" presStyleCnt="7">
        <dgm:presLayoutVars>
          <dgm:bulletEnabled val="1"/>
        </dgm:presLayoutVars>
      </dgm:prSet>
      <dgm:spPr/>
    </dgm:pt>
    <dgm:pt modelId="{7C183A39-0CF2-46C6-828A-BB693C58E44F}" type="pres">
      <dgm:prSet presAssocID="{C1DC3564-9127-40B9-9B5B-704507CA85D5}" presName="spacing" presStyleCnt="0"/>
      <dgm:spPr/>
    </dgm:pt>
    <dgm:pt modelId="{21210D73-A257-4B11-B93B-284B1BF2DFA7}" type="pres">
      <dgm:prSet presAssocID="{C4798F15-32A9-469F-9230-86FAAA53CCE8}" presName="composite" presStyleCnt="0"/>
      <dgm:spPr/>
    </dgm:pt>
    <dgm:pt modelId="{7F806984-4F37-4C28-8AA4-5E74F184A1C6}" type="pres">
      <dgm:prSet presAssocID="{C4798F15-32A9-469F-9230-86FAAA53CCE8}" presName="imgShp" presStyleLbl="fgImgPlace1" presStyleIdx="1"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D3597D3E-C52F-442C-B178-86E46E4F8676}" type="pres">
      <dgm:prSet presAssocID="{C4798F15-32A9-469F-9230-86FAAA53CCE8}" presName="txShp" presStyleLbl="node1" presStyleIdx="1" presStyleCnt="7">
        <dgm:presLayoutVars>
          <dgm:bulletEnabled val="1"/>
        </dgm:presLayoutVars>
      </dgm:prSet>
      <dgm:spPr/>
    </dgm:pt>
    <dgm:pt modelId="{461298F2-686A-4822-B1CD-FC2E72C72664}" type="pres">
      <dgm:prSet presAssocID="{9E280C0E-C969-415A-97D1-60C9318DE329}" presName="spacing" presStyleCnt="0"/>
      <dgm:spPr/>
    </dgm:pt>
    <dgm:pt modelId="{D16021FA-015C-4697-A209-71A716A4A33A}" type="pres">
      <dgm:prSet presAssocID="{32ADDC4C-B835-44EE-B529-C65B1BDC17DE}" presName="composite" presStyleCnt="0"/>
      <dgm:spPr/>
    </dgm:pt>
    <dgm:pt modelId="{F846D58B-7C8F-4ACE-B2AA-6EE5BC729458}" type="pres">
      <dgm:prSet presAssocID="{32ADDC4C-B835-44EE-B529-C65B1BDC17DE}" presName="imgShp" presStyleLbl="fgImgPlace1" presStyleIdx="2"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F92A5592-497F-45C1-9E97-6400139347DF}" type="pres">
      <dgm:prSet presAssocID="{32ADDC4C-B835-44EE-B529-C65B1BDC17DE}" presName="txShp" presStyleLbl="node1" presStyleIdx="2" presStyleCnt="7">
        <dgm:presLayoutVars>
          <dgm:bulletEnabled val="1"/>
        </dgm:presLayoutVars>
      </dgm:prSet>
      <dgm:spPr/>
    </dgm:pt>
    <dgm:pt modelId="{B738406C-DC45-4648-BC10-E512704F2192}" type="pres">
      <dgm:prSet presAssocID="{067FEFEB-0A13-4541-9B7A-1459EB9437D7}" presName="spacing" presStyleCnt="0"/>
      <dgm:spPr/>
    </dgm:pt>
    <dgm:pt modelId="{736C59C0-AD16-4DF7-B6CF-F6516E724318}" type="pres">
      <dgm:prSet presAssocID="{2B3B1B0B-03C9-4E7E-895E-5A2BED104F84}" presName="composite" presStyleCnt="0"/>
      <dgm:spPr/>
    </dgm:pt>
    <dgm:pt modelId="{C1809CE2-67D5-4A1B-A541-EF76889EAFEB}" type="pres">
      <dgm:prSet presAssocID="{2B3B1B0B-03C9-4E7E-895E-5A2BED104F84}" presName="imgShp" presStyleLbl="fgImgPlace1" presStyleIdx="3"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FFA72B3F-90A8-4F1B-AE23-8A1F7FB57BD1}" type="pres">
      <dgm:prSet presAssocID="{2B3B1B0B-03C9-4E7E-895E-5A2BED104F84}" presName="txShp" presStyleLbl="node1" presStyleIdx="3" presStyleCnt="7">
        <dgm:presLayoutVars>
          <dgm:bulletEnabled val="1"/>
        </dgm:presLayoutVars>
      </dgm:prSet>
      <dgm:spPr/>
    </dgm:pt>
    <dgm:pt modelId="{70E8D515-4D43-47FC-80C9-7D630E73B92B}" type="pres">
      <dgm:prSet presAssocID="{C8768B78-6B22-4FFA-BE13-D8D09855D860}" presName="spacing" presStyleCnt="0"/>
      <dgm:spPr/>
    </dgm:pt>
    <dgm:pt modelId="{838D11EB-97AC-4FB7-A99E-4353C3DE4C2F}" type="pres">
      <dgm:prSet presAssocID="{A28B6EDB-E460-40E8-997B-BF8D6460392B}" presName="composite" presStyleCnt="0"/>
      <dgm:spPr/>
    </dgm:pt>
    <dgm:pt modelId="{EA710E24-1D06-4A8D-A1B9-4014B07D5F60}" type="pres">
      <dgm:prSet presAssocID="{A28B6EDB-E460-40E8-997B-BF8D6460392B}" presName="imgShp" presStyleLbl="fgImgPlace1" presStyleIdx="4"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B75E2BEB-B941-4784-875B-7B38239CA390}" type="pres">
      <dgm:prSet presAssocID="{A28B6EDB-E460-40E8-997B-BF8D6460392B}" presName="txShp" presStyleLbl="node1" presStyleIdx="4" presStyleCnt="7">
        <dgm:presLayoutVars>
          <dgm:bulletEnabled val="1"/>
        </dgm:presLayoutVars>
      </dgm:prSet>
      <dgm:spPr/>
      <dgm:t>
        <a:bodyPr/>
        <a:lstStyle/>
        <a:p>
          <a:endParaRPr lang="fr-FR"/>
        </a:p>
      </dgm:t>
    </dgm:pt>
    <dgm:pt modelId="{CDC0A617-DD04-4501-A8D9-6E5EF4C8D28E}" type="pres">
      <dgm:prSet presAssocID="{AF477831-F56D-4EBA-88C6-16E1DB5146C2}" presName="spacing" presStyleCnt="0"/>
      <dgm:spPr/>
    </dgm:pt>
    <dgm:pt modelId="{9CEFD12A-1473-4B27-B8EC-E0ABC78CEED1}" type="pres">
      <dgm:prSet presAssocID="{700B3D00-BBE6-4D7D-A549-DB9128ABA2D6}" presName="composite" presStyleCnt="0"/>
      <dgm:spPr/>
    </dgm:pt>
    <dgm:pt modelId="{3C429DAA-2A48-4082-A69B-D71D42BC211E}" type="pres">
      <dgm:prSet presAssocID="{700B3D00-BBE6-4D7D-A549-DB9128ABA2D6}" presName="imgShp" presStyleLbl="fgImgPlace1" presStyleIdx="5"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4698F0C4-8DAD-40A7-A0B3-AE4C6E55197A}" type="pres">
      <dgm:prSet presAssocID="{700B3D00-BBE6-4D7D-A549-DB9128ABA2D6}" presName="txShp" presStyleLbl="node1" presStyleIdx="5" presStyleCnt="7">
        <dgm:presLayoutVars>
          <dgm:bulletEnabled val="1"/>
        </dgm:presLayoutVars>
      </dgm:prSet>
      <dgm:spPr/>
      <dgm:t>
        <a:bodyPr/>
        <a:lstStyle/>
        <a:p>
          <a:endParaRPr lang="fr-FR"/>
        </a:p>
      </dgm:t>
    </dgm:pt>
    <dgm:pt modelId="{9ECF1097-CE0F-48A9-BAC6-683FD452925D}" type="pres">
      <dgm:prSet presAssocID="{815DC723-5795-4A08-AB2E-BAE777F80BCD}" presName="spacing" presStyleCnt="0"/>
      <dgm:spPr/>
    </dgm:pt>
    <dgm:pt modelId="{4D87B718-B3BF-491B-A728-BC52B160FFE4}" type="pres">
      <dgm:prSet presAssocID="{8303EE06-63E2-4239-86BA-729310A6DA48}" presName="composite" presStyleCnt="0"/>
      <dgm:spPr/>
    </dgm:pt>
    <dgm:pt modelId="{E5710E74-3F92-4086-82BE-E0E0CF556FA2}" type="pres">
      <dgm:prSet presAssocID="{8303EE06-63E2-4239-86BA-729310A6DA48}" presName="imgShp" presStyleLbl="fgImgPlace1" presStyleIdx="6"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EA4F9AC4-410D-487D-92E4-B9AC9516CFA8}" type="pres">
      <dgm:prSet presAssocID="{8303EE06-63E2-4239-86BA-729310A6DA48}" presName="txShp" presStyleLbl="node1" presStyleIdx="6" presStyleCnt="7">
        <dgm:presLayoutVars>
          <dgm:bulletEnabled val="1"/>
        </dgm:presLayoutVars>
      </dgm:prSet>
      <dgm:spPr/>
    </dgm:pt>
  </dgm:ptLst>
  <dgm:cxnLst>
    <dgm:cxn modelId="{53FCF8CA-B756-419E-A41C-DC587B4B4B93}" type="presOf" srcId="{C4798F15-32A9-469F-9230-86FAAA53CCE8}" destId="{D3597D3E-C52F-442C-B178-86E46E4F8676}" srcOrd="0" destOrd="0" presId="urn:microsoft.com/office/officeart/2005/8/layout/vList3"/>
    <dgm:cxn modelId="{30151707-2E31-4DF2-BDAA-54764127B800}" srcId="{3CD2E199-34C2-43E2-89D3-E0380BA50083}" destId="{A28B6EDB-E460-40E8-997B-BF8D6460392B}" srcOrd="4" destOrd="0" parTransId="{41A28A75-0852-41CC-984B-13921767EAF0}" sibTransId="{AF477831-F56D-4EBA-88C6-16E1DB5146C2}"/>
    <dgm:cxn modelId="{2706C916-7A1C-4865-8061-7B480628867B}" srcId="{3CD2E199-34C2-43E2-89D3-E0380BA50083}" destId="{6333A6C1-349A-4C18-A1DA-4617DC27FBB7}" srcOrd="0" destOrd="0" parTransId="{2FA99343-3334-4FA6-898B-5A565FDAA5F7}" sibTransId="{C1DC3564-9127-40B9-9B5B-704507CA85D5}"/>
    <dgm:cxn modelId="{3A4F09B2-3590-476B-BD98-4335AA2BFB03}" type="presOf" srcId="{A28B6EDB-E460-40E8-997B-BF8D6460392B}" destId="{B75E2BEB-B941-4784-875B-7B38239CA390}" srcOrd="0" destOrd="0" presId="urn:microsoft.com/office/officeart/2005/8/layout/vList3"/>
    <dgm:cxn modelId="{D18B4FA0-232A-4F52-856E-9083B85A5D4B}" type="presOf" srcId="{3CD2E199-34C2-43E2-89D3-E0380BA50083}" destId="{386C71B4-AC9D-4F8F-89DC-3DAAD78F8D9E}" srcOrd="0" destOrd="0" presId="urn:microsoft.com/office/officeart/2005/8/layout/vList3"/>
    <dgm:cxn modelId="{E0B00A17-66E0-4F84-8FDE-9E93EF1AD721}" srcId="{3CD2E199-34C2-43E2-89D3-E0380BA50083}" destId="{C4798F15-32A9-469F-9230-86FAAA53CCE8}" srcOrd="1" destOrd="0" parTransId="{DB9D82C6-4F95-430D-90C4-DC4E3EBFF3DD}" sibTransId="{9E280C0E-C969-415A-97D1-60C9318DE329}"/>
    <dgm:cxn modelId="{663F1B9F-CFF1-4D2A-B712-828BC665C457}" type="presOf" srcId="{32ADDC4C-B835-44EE-B529-C65B1BDC17DE}" destId="{F92A5592-497F-45C1-9E97-6400139347DF}" srcOrd="0" destOrd="0" presId="urn:microsoft.com/office/officeart/2005/8/layout/vList3"/>
    <dgm:cxn modelId="{D350D241-D180-48AF-BEBA-B42982FD43CE}" type="presOf" srcId="{700B3D00-BBE6-4D7D-A549-DB9128ABA2D6}" destId="{4698F0C4-8DAD-40A7-A0B3-AE4C6E55197A}" srcOrd="0" destOrd="0" presId="urn:microsoft.com/office/officeart/2005/8/layout/vList3"/>
    <dgm:cxn modelId="{71F996D8-5129-4FDA-89D6-F0B9DCBAAAC8}" type="presOf" srcId="{2B3B1B0B-03C9-4E7E-895E-5A2BED104F84}" destId="{FFA72B3F-90A8-4F1B-AE23-8A1F7FB57BD1}" srcOrd="0" destOrd="0" presId="urn:microsoft.com/office/officeart/2005/8/layout/vList3"/>
    <dgm:cxn modelId="{F0CFB04B-49B9-44AC-A32A-C420154636FA}" srcId="{3CD2E199-34C2-43E2-89D3-E0380BA50083}" destId="{32ADDC4C-B835-44EE-B529-C65B1BDC17DE}" srcOrd="2" destOrd="0" parTransId="{D1B280CD-E337-4EFA-91B8-B3E4D109F20D}" sibTransId="{067FEFEB-0A13-4541-9B7A-1459EB9437D7}"/>
    <dgm:cxn modelId="{57BD9C9B-5C46-48AD-A973-27902B68FB5B}" srcId="{3CD2E199-34C2-43E2-89D3-E0380BA50083}" destId="{700B3D00-BBE6-4D7D-A549-DB9128ABA2D6}" srcOrd="5" destOrd="0" parTransId="{1AC79FA0-AC93-49B0-9C28-0D0C5FBA9CAA}" sibTransId="{815DC723-5795-4A08-AB2E-BAE777F80BCD}"/>
    <dgm:cxn modelId="{AA265995-8187-44AD-B3BD-8529E9ED7ADD}" type="presOf" srcId="{8303EE06-63E2-4239-86BA-729310A6DA48}" destId="{EA4F9AC4-410D-487D-92E4-B9AC9516CFA8}" srcOrd="0" destOrd="0" presId="urn:microsoft.com/office/officeart/2005/8/layout/vList3"/>
    <dgm:cxn modelId="{CB842A80-57C1-46EB-96B4-7B0A25FEA368}" srcId="{3CD2E199-34C2-43E2-89D3-E0380BA50083}" destId="{2B3B1B0B-03C9-4E7E-895E-5A2BED104F84}" srcOrd="3" destOrd="0" parTransId="{CD9ADB4D-006F-41DE-943D-11E74AA7CBC4}" sibTransId="{C8768B78-6B22-4FFA-BE13-D8D09855D860}"/>
    <dgm:cxn modelId="{03309A58-4198-432D-A81F-2A024958A738}" type="presOf" srcId="{6333A6C1-349A-4C18-A1DA-4617DC27FBB7}" destId="{80168B17-8A3F-4CC5-81C8-CA3EC461A529}" srcOrd="0" destOrd="0" presId="urn:microsoft.com/office/officeart/2005/8/layout/vList3"/>
    <dgm:cxn modelId="{85363A42-A57A-4E4D-90BB-4DB7ACCDEDBF}" srcId="{3CD2E199-34C2-43E2-89D3-E0380BA50083}" destId="{8303EE06-63E2-4239-86BA-729310A6DA48}" srcOrd="6" destOrd="0" parTransId="{7EAEF6F0-D732-425C-9983-A8FDC190C510}" sibTransId="{6392476A-B686-474D-A368-6C743546C7ED}"/>
    <dgm:cxn modelId="{CFDE3F39-B49C-441A-A914-9F99556C935E}" type="presParOf" srcId="{386C71B4-AC9D-4F8F-89DC-3DAAD78F8D9E}" destId="{82952C40-23E3-4053-B87A-A9A9BF513C8A}" srcOrd="0" destOrd="0" presId="urn:microsoft.com/office/officeart/2005/8/layout/vList3"/>
    <dgm:cxn modelId="{C3496D7E-0515-4437-A85A-79ACB4392A97}" type="presParOf" srcId="{82952C40-23E3-4053-B87A-A9A9BF513C8A}" destId="{9EE7210B-65A1-4188-99B0-97358B33F3A0}" srcOrd="0" destOrd="0" presId="urn:microsoft.com/office/officeart/2005/8/layout/vList3"/>
    <dgm:cxn modelId="{E43D65C7-D191-4871-9E6D-AFF7E58C7031}" type="presParOf" srcId="{82952C40-23E3-4053-B87A-A9A9BF513C8A}" destId="{80168B17-8A3F-4CC5-81C8-CA3EC461A529}" srcOrd="1" destOrd="0" presId="urn:microsoft.com/office/officeart/2005/8/layout/vList3"/>
    <dgm:cxn modelId="{AA5B7ADD-17AC-4755-A710-6764F0072F82}" type="presParOf" srcId="{386C71B4-AC9D-4F8F-89DC-3DAAD78F8D9E}" destId="{7C183A39-0CF2-46C6-828A-BB693C58E44F}" srcOrd="1" destOrd="0" presId="urn:microsoft.com/office/officeart/2005/8/layout/vList3"/>
    <dgm:cxn modelId="{502A3914-46D3-496F-AF29-F6B94D4F976E}" type="presParOf" srcId="{386C71B4-AC9D-4F8F-89DC-3DAAD78F8D9E}" destId="{21210D73-A257-4B11-B93B-284B1BF2DFA7}" srcOrd="2" destOrd="0" presId="urn:microsoft.com/office/officeart/2005/8/layout/vList3"/>
    <dgm:cxn modelId="{7B06D522-06A0-49EE-945A-804D293D1CC7}" type="presParOf" srcId="{21210D73-A257-4B11-B93B-284B1BF2DFA7}" destId="{7F806984-4F37-4C28-8AA4-5E74F184A1C6}" srcOrd="0" destOrd="0" presId="urn:microsoft.com/office/officeart/2005/8/layout/vList3"/>
    <dgm:cxn modelId="{FF890FDC-AF6B-47BB-9BFD-8E2A7240728E}" type="presParOf" srcId="{21210D73-A257-4B11-B93B-284B1BF2DFA7}" destId="{D3597D3E-C52F-442C-B178-86E46E4F8676}" srcOrd="1" destOrd="0" presId="urn:microsoft.com/office/officeart/2005/8/layout/vList3"/>
    <dgm:cxn modelId="{96AC9879-C796-44F4-A753-F8D2A560CB52}" type="presParOf" srcId="{386C71B4-AC9D-4F8F-89DC-3DAAD78F8D9E}" destId="{461298F2-686A-4822-B1CD-FC2E72C72664}" srcOrd="3" destOrd="0" presId="urn:microsoft.com/office/officeart/2005/8/layout/vList3"/>
    <dgm:cxn modelId="{C2A03CDE-1E6C-4AE5-ADB5-F4CB13ACFD0B}" type="presParOf" srcId="{386C71B4-AC9D-4F8F-89DC-3DAAD78F8D9E}" destId="{D16021FA-015C-4697-A209-71A716A4A33A}" srcOrd="4" destOrd="0" presId="urn:microsoft.com/office/officeart/2005/8/layout/vList3"/>
    <dgm:cxn modelId="{3A0401FD-54EB-4888-A9E8-E63D3496AC66}" type="presParOf" srcId="{D16021FA-015C-4697-A209-71A716A4A33A}" destId="{F846D58B-7C8F-4ACE-B2AA-6EE5BC729458}" srcOrd="0" destOrd="0" presId="urn:microsoft.com/office/officeart/2005/8/layout/vList3"/>
    <dgm:cxn modelId="{20699707-BF81-404C-9354-0315377EE41A}" type="presParOf" srcId="{D16021FA-015C-4697-A209-71A716A4A33A}" destId="{F92A5592-497F-45C1-9E97-6400139347DF}" srcOrd="1" destOrd="0" presId="urn:microsoft.com/office/officeart/2005/8/layout/vList3"/>
    <dgm:cxn modelId="{33F3B3B8-ACA4-4EFD-BBC4-EA4844FAA554}" type="presParOf" srcId="{386C71B4-AC9D-4F8F-89DC-3DAAD78F8D9E}" destId="{B738406C-DC45-4648-BC10-E512704F2192}" srcOrd="5" destOrd="0" presId="urn:microsoft.com/office/officeart/2005/8/layout/vList3"/>
    <dgm:cxn modelId="{3AC325AA-7C55-498F-9B67-FD3B7FAFCA0A}" type="presParOf" srcId="{386C71B4-AC9D-4F8F-89DC-3DAAD78F8D9E}" destId="{736C59C0-AD16-4DF7-B6CF-F6516E724318}" srcOrd="6" destOrd="0" presId="urn:microsoft.com/office/officeart/2005/8/layout/vList3"/>
    <dgm:cxn modelId="{FC0FC1F7-D615-4112-8301-0295FDCBFA35}" type="presParOf" srcId="{736C59C0-AD16-4DF7-B6CF-F6516E724318}" destId="{C1809CE2-67D5-4A1B-A541-EF76889EAFEB}" srcOrd="0" destOrd="0" presId="urn:microsoft.com/office/officeart/2005/8/layout/vList3"/>
    <dgm:cxn modelId="{537A328D-F40E-490C-AAB4-E58C44933B3B}" type="presParOf" srcId="{736C59C0-AD16-4DF7-B6CF-F6516E724318}" destId="{FFA72B3F-90A8-4F1B-AE23-8A1F7FB57BD1}" srcOrd="1" destOrd="0" presId="urn:microsoft.com/office/officeart/2005/8/layout/vList3"/>
    <dgm:cxn modelId="{C6F16217-50EE-4D32-9574-DDF8196E965F}" type="presParOf" srcId="{386C71B4-AC9D-4F8F-89DC-3DAAD78F8D9E}" destId="{70E8D515-4D43-47FC-80C9-7D630E73B92B}" srcOrd="7" destOrd="0" presId="urn:microsoft.com/office/officeart/2005/8/layout/vList3"/>
    <dgm:cxn modelId="{9E21B631-FEA5-48E7-90E2-973AC909B72C}" type="presParOf" srcId="{386C71B4-AC9D-4F8F-89DC-3DAAD78F8D9E}" destId="{838D11EB-97AC-4FB7-A99E-4353C3DE4C2F}" srcOrd="8" destOrd="0" presId="urn:microsoft.com/office/officeart/2005/8/layout/vList3"/>
    <dgm:cxn modelId="{96EF811A-D3D6-481F-A184-6519F5830E07}" type="presParOf" srcId="{838D11EB-97AC-4FB7-A99E-4353C3DE4C2F}" destId="{EA710E24-1D06-4A8D-A1B9-4014B07D5F60}" srcOrd="0" destOrd="0" presId="urn:microsoft.com/office/officeart/2005/8/layout/vList3"/>
    <dgm:cxn modelId="{D8C73917-32CC-443E-895B-274B0C5C336A}" type="presParOf" srcId="{838D11EB-97AC-4FB7-A99E-4353C3DE4C2F}" destId="{B75E2BEB-B941-4784-875B-7B38239CA390}" srcOrd="1" destOrd="0" presId="urn:microsoft.com/office/officeart/2005/8/layout/vList3"/>
    <dgm:cxn modelId="{2B3081DB-E712-401F-BB46-89D9A2D41320}" type="presParOf" srcId="{386C71B4-AC9D-4F8F-89DC-3DAAD78F8D9E}" destId="{CDC0A617-DD04-4501-A8D9-6E5EF4C8D28E}" srcOrd="9" destOrd="0" presId="urn:microsoft.com/office/officeart/2005/8/layout/vList3"/>
    <dgm:cxn modelId="{44138A8D-E81F-46B2-B0B4-EAB44452FB1E}" type="presParOf" srcId="{386C71B4-AC9D-4F8F-89DC-3DAAD78F8D9E}" destId="{9CEFD12A-1473-4B27-B8EC-E0ABC78CEED1}" srcOrd="10" destOrd="0" presId="urn:microsoft.com/office/officeart/2005/8/layout/vList3"/>
    <dgm:cxn modelId="{8BE24909-C133-4F65-805B-33EB8F03E730}" type="presParOf" srcId="{9CEFD12A-1473-4B27-B8EC-E0ABC78CEED1}" destId="{3C429DAA-2A48-4082-A69B-D71D42BC211E}" srcOrd="0" destOrd="0" presId="urn:microsoft.com/office/officeart/2005/8/layout/vList3"/>
    <dgm:cxn modelId="{D2E06B68-D862-4E4B-B32C-38B4CC6666DC}" type="presParOf" srcId="{9CEFD12A-1473-4B27-B8EC-E0ABC78CEED1}" destId="{4698F0C4-8DAD-40A7-A0B3-AE4C6E55197A}" srcOrd="1" destOrd="0" presId="urn:microsoft.com/office/officeart/2005/8/layout/vList3"/>
    <dgm:cxn modelId="{D92EC78F-5251-4167-92C2-A3D43C9D3EA2}" type="presParOf" srcId="{386C71B4-AC9D-4F8F-89DC-3DAAD78F8D9E}" destId="{9ECF1097-CE0F-48A9-BAC6-683FD452925D}" srcOrd="11" destOrd="0" presId="urn:microsoft.com/office/officeart/2005/8/layout/vList3"/>
    <dgm:cxn modelId="{30803C2F-0C42-4602-8433-14330144A7F0}" type="presParOf" srcId="{386C71B4-AC9D-4F8F-89DC-3DAAD78F8D9E}" destId="{4D87B718-B3BF-491B-A728-BC52B160FFE4}" srcOrd="12" destOrd="0" presId="urn:microsoft.com/office/officeart/2005/8/layout/vList3"/>
    <dgm:cxn modelId="{638783A1-CAA8-4BB6-BF94-14B1BE46CE3D}" type="presParOf" srcId="{4D87B718-B3BF-491B-A728-BC52B160FFE4}" destId="{E5710E74-3F92-4086-82BE-E0E0CF556FA2}" srcOrd="0" destOrd="0" presId="urn:microsoft.com/office/officeart/2005/8/layout/vList3"/>
    <dgm:cxn modelId="{126D0FAB-6CA9-485C-8EEF-8EFB42B51980}" type="presParOf" srcId="{4D87B718-B3BF-491B-A728-BC52B160FFE4}" destId="{EA4F9AC4-410D-487D-92E4-B9AC9516CFA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4D53F1-88BC-4F86-944B-81B1A360741A}" type="doc">
      <dgm:prSet loTypeId="urn:microsoft.com/office/officeart/2009/3/layout/SubStepProcess" loCatId="process" qsTypeId="urn:microsoft.com/office/officeart/2005/8/quickstyle/simple1" qsCatId="simple" csTypeId="urn:microsoft.com/office/officeart/2005/8/colors/colorful5" csCatId="colorful" phldr="1"/>
      <dgm:spPr/>
    </dgm:pt>
    <dgm:pt modelId="{5540FD7C-DCDB-418E-8848-1B3B9B6B150B}">
      <dgm:prSet custT="1"/>
      <dgm:spPr/>
      <dgm:t>
        <a:bodyPr/>
        <a:lstStyle/>
        <a:p>
          <a:r>
            <a:rPr lang="de-DE" sz="1800" b="1" dirty="0" smtClean="0"/>
            <a:t>350 000 Pferde, Ponys und Esel</a:t>
          </a:r>
          <a:endParaRPr lang="de-DE" sz="1800" b="1" dirty="0" smtClean="0"/>
        </a:p>
      </dgm:t>
    </dgm:pt>
    <dgm:pt modelId="{40EAAE17-1EE9-4828-9B40-3503503A2F5D}" type="parTrans" cxnId="{17C98101-46BA-4796-93FF-974870D6DDC3}">
      <dgm:prSet/>
      <dgm:spPr/>
      <dgm:t>
        <a:bodyPr/>
        <a:lstStyle/>
        <a:p>
          <a:endParaRPr lang="fr-FR"/>
        </a:p>
      </dgm:t>
    </dgm:pt>
    <dgm:pt modelId="{9592AFC0-FCEC-44C2-B31E-C556D670C56E}" type="sibTrans" cxnId="{17C98101-46BA-4796-93FF-974870D6DDC3}">
      <dgm:prSet/>
      <dgm:spPr/>
      <dgm:t>
        <a:bodyPr/>
        <a:lstStyle/>
        <a:p>
          <a:endParaRPr lang="fr-FR"/>
        </a:p>
      </dgm:t>
    </dgm:pt>
    <dgm:pt modelId="{874E0B43-82D0-4C4E-A042-F8850D2991A2}">
      <dgm:prSet custT="1"/>
      <dgm:spPr/>
      <dgm:t>
        <a:bodyPr/>
        <a:lstStyle/>
        <a:p>
          <a:r>
            <a:rPr lang="de-DE" sz="1800" b="1" dirty="0" smtClean="0"/>
            <a:t>150 000 Reiter</a:t>
          </a:r>
          <a:endParaRPr lang="de-DE" sz="1800" b="1" dirty="0" smtClean="0"/>
        </a:p>
      </dgm:t>
    </dgm:pt>
    <dgm:pt modelId="{29D6FD6D-0CCF-41A2-8645-E5F02364763C}" type="parTrans" cxnId="{AE0B8D29-9184-4E23-ADC7-8C6621565107}">
      <dgm:prSet/>
      <dgm:spPr/>
      <dgm:t>
        <a:bodyPr/>
        <a:lstStyle/>
        <a:p>
          <a:endParaRPr lang="fr-FR"/>
        </a:p>
      </dgm:t>
    </dgm:pt>
    <dgm:pt modelId="{95D7F9FE-FA3E-42E8-9275-478D4505AA9C}" type="sibTrans" cxnId="{AE0B8D29-9184-4E23-ADC7-8C6621565107}">
      <dgm:prSet/>
      <dgm:spPr/>
      <dgm:t>
        <a:bodyPr/>
        <a:lstStyle/>
        <a:p>
          <a:endParaRPr lang="fr-FR"/>
        </a:p>
      </dgm:t>
    </dgm:pt>
    <dgm:pt modelId="{C6D6A15B-759A-4A56-A6AB-30169AC1460C}">
      <dgm:prSet custT="1"/>
      <dgm:spPr/>
      <dgm:t>
        <a:bodyPr/>
        <a:lstStyle/>
        <a:p>
          <a:r>
            <a:rPr lang="de-DE" sz="1800" b="1" dirty="0" smtClean="0"/>
            <a:t>77 000 Reiter mit Lizenz</a:t>
          </a:r>
          <a:endParaRPr lang="de-DE" sz="1800" b="1" dirty="0" smtClean="0"/>
        </a:p>
      </dgm:t>
    </dgm:pt>
    <dgm:pt modelId="{3A6B31D4-6637-413F-B1B1-E3735986D403}" type="parTrans" cxnId="{C9CA4761-2349-46BA-A801-5475FFAEA1DF}">
      <dgm:prSet/>
      <dgm:spPr/>
      <dgm:t>
        <a:bodyPr/>
        <a:lstStyle/>
        <a:p>
          <a:endParaRPr lang="fr-FR"/>
        </a:p>
      </dgm:t>
    </dgm:pt>
    <dgm:pt modelId="{31ABEE9B-BCC7-4FB4-A8B9-285957F5815E}" type="sibTrans" cxnId="{C9CA4761-2349-46BA-A801-5475FFAEA1DF}">
      <dgm:prSet/>
      <dgm:spPr/>
      <dgm:t>
        <a:bodyPr/>
        <a:lstStyle/>
        <a:p>
          <a:endParaRPr lang="fr-FR"/>
        </a:p>
      </dgm:t>
    </dgm:pt>
    <dgm:pt modelId="{E6EC441A-9495-4D68-A6D6-E375D6E532F5}">
      <dgm:prSet custT="1"/>
      <dgm:spPr/>
      <dgm:t>
        <a:bodyPr/>
        <a:lstStyle/>
        <a:p>
          <a:r>
            <a:rPr lang="de-DE" sz="1800" b="1" dirty="0" smtClean="0"/>
            <a:t>2 120 Betriebe im Pferde- </a:t>
          </a:r>
          <a:r>
            <a:rPr lang="de-DE" sz="1800" b="1" dirty="0" err="1" smtClean="0"/>
            <a:t>bereich</a:t>
          </a:r>
          <a:endParaRPr lang="de-DE" sz="1800" b="1" dirty="0" smtClean="0"/>
        </a:p>
      </dgm:t>
    </dgm:pt>
    <dgm:pt modelId="{9F09E1FA-86B4-4977-BF4C-BFFF4029D2B5}" type="parTrans" cxnId="{6CF99B7D-EDB2-4610-B28F-88E86715E556}">
      <dgm:prSet/>
      <dgm:spPr/>
      <dgm:t>
        <a:bodyPr/>
        <a:lstStyle/>
        <a:p>
          <a:endParaRPr lang="fr-FR"/>
        </a:p>
      </dgm:t>
    </dgm:pt>
    <dgm:pt modelId="{83C40813-3A08-4BB7-9C8C-F2A6003587C0}" type="sibTrans" cxnId="{6CF99B7D-EDB2-4610-B28F-88E86715E556}">
      <dgm:prSet/>
      <dgm:spPr/>
      <dgm:t>
        <a:bodyPr/>
        <a:lstStyle/>
        <a:p>
          <a:endParaRPr lang="fr-FR"/>
        </a:p>
      </dgm:t>
    </dgm:pt>
    <dgm:pt modelId="{F5DD28A1-3F66-4106-9E6E-28A040ED3DAC}">
      <dgm:prSet custT="1"/>
      <dgm:spPr/>
      <dgm:t>
        <a:bodyPr/>
        <a:lstStyle/>
        <a:p>
          <a:r>
            <a:rPr lang="de-DE" sz="1800" b="1" dirty="0" smtClean="0"/>
            <a:t>17 500 Vollzeit- stellen im Pferde- </a:t>
          </a:r>
          <a:r>
            <a:rPr lang="de-DE" sz="1800" b="1" dirty="0" err="1" smtClean="0"/>
            <a:t>bereich</a:t>
          </a:r>
          <a:endParaRPr lang="de-DE" sz="1800" b="1" dirty="0" smtClean="0"/>
        </a:p>
      </dgm:t>
    </dgm:pt>
    <dgm:pt modelId="{526F83CA-0908-43AA-865F-E5CA5C265FE7}" type="parTrans" cxnId="{6524A960-E414-42CB-B8D3-A495FAAF2381}">
      <dgm:prSet/>
      <dgm:spPr/>
      <dgm:t>
        <a:bodyPr/>
        <a:lstStyle/>
        <a:p>
          <a:endParaRPr lang="fr-FR"/>
        </a:p>
      </dgm:t>
    </dgm:pt>
    <dgm:pt modelId="{A281BC47-0AB7-4111-96D7-593174D22510}" type="sibTrans" cxnId="{6524A960-E414-42CB-B8D3-A495FAAF2381}">
      <dgm:prSet/>
      <dgm:spPr/>
      <dgm:t>
        <a:bodyPr/>
        <a:lstStyle/>
        <a:p>
          <a:endParaRPr lang="fr-FR"/>
        </a:p>
      </dgm:t>
    </dgm:pt>
    <dgm:pt modelId="{9CB68544-E636-42DA-965F-D190B4CF9160}">
      <dgm:prSet custT="1"/>
      <dgm:spPr/>
      <dgm:t>
        <a:bodyPr/>
        <a:lstStyle/>
        <a:p>
          <a:r>
            <a:rPr lang="de-DE" sz="1800" b="1" dirty="0" smtClean="0"/>
            <a:t>1 200 </a:t>
          </a:r>
          <a:r>
            <a:rPr lang="de-DE" sz="1800" b="1" dirty="0" err="1" smtClean="0"/>
            <a:t>Veranstal-tungen</a:t>
          </a:r>
          <a:r>
            <a:rPr lang="de-DE" sz="1800" b="1" dirty="0" smtClean="0"/>
            <a:t> rund um das Pferd</a:t>
          </a:r>
          <a:endParaRPr lang="fr-BE" sz="1800" b="1" dirty="0"/>
        </a:p>
      </dgm:t>
    </dgm:pt>
    <dgm:pt modelId="{1F538945-E92A-4368-9015-E145385D1401}" type="parTrans" cxnId="{56776DC0-FADE-44F6-B895-E17ADBE6599D}">
      <dgm:prSet/>
      <dgm:spPr/>
      <dgm:t>
        <a:bodyPr/>
        <a:lstStyle/>
        <a:p>
          <a:endParaRPr lang="fr-FR"/>
        </a:p>
      </dgm:t>
    </dgm:pt>
    <dgm:pt modelId="{C59460E0-6FF9-443A-BB7F-3B139CC604F7}" type="sibTrans" cxnId="{56776DC0-FADE-44F6-B895-E17ADBE6599D}">
      <dgm:prSet/>
      <dgm:spPr/>
      <dgm:t>
        <a:bodyPr/>
        <a:lstStyle/>
        <a:p>
          <a:endParaRPr lang="fr-FR"/>
        </a:p>
      </dgm:t>
    </dgm:pt>
    <dgm:pt modelId="{353A1AE1-220F-4553-9B08-C3274E1BA1A9}" type="pres">
      <dgm:prSet presAssocID="{714D53F1-88BC-4F86-944B-81B1A360741A}" presName="Name0" presStyleCnt="0">
        <dgm:presLayoutVars>
          <dgm:chMax val="7"/>
          <dgm:dir/>
          <dgm:animOne val="branch"/>
        </dgm:presLayoutVars>
      </dgm:prSet>
      <dgm:spPr/>
    </dgm:pt>
    <dgm:pt modelId="{D1FC7B57-F05B-42B4-A656-5132503A4D91}" type="pres">
      <dgm:prSet presAssocID="{5540FD7C-DCDB-418E-8848-1B3B9B6B150B}" presName="parTx1" presStyleLbl="node1" presStyleIdx="0" presStyleCnt="6"/>
      <dgm:spPr/>
    </dgm:pt>
    <dgm:pt modelId="{4B4F9BC1-76B6-4627-8A32-ADF1540AB6E3}" type="pres">
      <dgm:prSet presAssocID="{874E0B43-82D0-4C4E-A042-F8850D2991A2}" presName="parTx2" presStyleLbl="node1" presStyleIdx="1" presStyleCnt="6"/>
      <dgm:spPr/>
    </dgm:pt>
    <dgm:pt modelId="{56A39F7F-2133-4922-ABC1-AF9859B77088}" type="pres">
      <dgm:prSet presAssocID="{C6D6A15B-759A-4A56-A6AB-30169AC1460C}" presName="parTx3" presStyleLbl="node1" presStyleIdx="2" presStyleCnt="6"/>
      <dgm:spPr/>
      <dgm:t>
        <a:bodyPr/>
        <a:lstStyle/>
        <a:p>
          <a:endParaRPr lang="fr-FR"/>
        </a:p>
      </dgm:t>
    </dgm:pt>
    <dgm:pt modelId="{75B6ED9D-BEA5-4B19-9C95-DA8D964AF50C}" type="pres">
      <dgm:prSet presAssocID="{E6EC441A-9495-4D68-A6D6-E375D6E532F5}" presName="parTx4" presStyleLbl="node1" presStyleIdx="3" presStyleCnt="6"/>
      <dgm:spPr/>
    </dgm:pt>
    <dgm:pt modelId="{C7566032-145A-4D5C-A4D5-CC547DB11F33}" type="pres">
      <dgm:prSet presAssocID="{F5DD28A1-3F66-4106-9E6E-28A040ED3DAC}" presName="parTx5" presStyleLbl="node1" presStyleIdx="4" presStyleCnt="6"/>
      <dgm:spPr/>
    </dgm:pt>
    <dgm:pt modelId="{0384AC1E-3A4B-4A0B-9861-94AA22DE0757}" type="pres">
      <dgm:prSet presAssocID="{9CB68544-E636-42DA-965F-D190B4CF9160}" presName="parTx6" presStyleLbl="node1" presStyleIdx="5" presStyleCnt="6"/>
      <dgm:spPr/>
    </dgm:pt>
  </dgm:ptLst>
  <dgm:cxnLst>
    <dgm:cxn modelId="{7AC1FE84-DFFB-408E-AA77-7248C4FF1120}" type="presOf" srcId="{714D53F1-88BC-4F86-944B-81B1A360741A}" destId="{353A1AE1-220F-4553-9B08-C3274E1BA1A9}" srcOrd="0" destOrd="0" presId="urn:microsoft.com/office/officeart/2009/3/layout/SubStepProcess"/>
    <dgm:cxn modelId="{13A14B26-54D9-439C-8972-1574A08873B7}" type="presOf" srcId="{F5DD28A1-3F66-4106-9E6E-28A040ED3DAC}" destId="{C7566032-145A-4D5C-A4D5-CC547DB11F33}" srcOrd="0" destOrd="0" presId="urn:microsoft.com/office/officeart/2009/3/layout/SubStepProcess"/>
    <dgm:cxn modelId="{89954356-D096-48CB-869B-739051237266}" type="presOf" srcId="{E6EC441A-9495-4D68-A6D6-E375D6E532F5}" destId="{75B6ED9D-BEA5-4B19-9C95-DA8D964AF50C}" srcOrd="0" destOrd="0" presId="urn:microsoft.com/office/officeart/2009/3/layout/SubStepProcess"/>
    <dgm:cxn modelId="{AE0B8D29-9184-4E23-ADC7-8C6621565107}" srcId="{714D53F1-88BC-4F86-944B-81B1A360741A}" destId="{874E0B43-82D0-4C4E-A042-F8850D2991A2}" srcOrd="1" destOrd="0" parTransId="{29D6FD6D-0CCF-41A2-8645-E5F02364763C}" sibTransId="{95D7F9FE-FA3E-42E8-9275-478D4505AA9C}"/>
    <dgm:cxn modelId="{593C08C8-820B-4E0E-BD6F-5C18C441D341}" type="presOf" srcId="{9CB68544-E636-42DA-965F-D190B4CF9160}" destId="{0384AC1E-3A4B-4A0B-9861-94AA22DE0757}" srcOrd="0" destOrd="0" presId="urn:microsoft.com/office/officeart/2009/3/layout/SubStepProcess"/>
    <dgm:cxn modelId="{56776DC0-FADE-44F6-B895-E17ADBE6599D}" srcId="{714D53F1-88BC-4F86-944B-81B1A360741A}" destId="{9CB68544-E636-42DA-965F-D190B4CF9160}" srcOrd="5" destOrd="0" parTransId="{1F538945-E92A-4368-9015-E145385D1401}" sibTransId="{C59460E0-6FF9-443A-BB7F-3B139CC604F7}"/>
    <dgm:cxn modelId="{6CF99B7D-EDB2-4610-B28F-88E86715E556}" srcId="{714D53F1-88BC-4F86-944B-81B1A360741A}" destId="{E6EC441A-9495-4D68-A6D6-E375D6E532F5}" srcOrd="3" destOrd="0" parTransId="{9F09E1FA-86B4-4977-BF4C-BFFF4029D2B5}" sibTransId="{83C40813-3A08-4BB7-9C8C-F2A6003587C0}"/>
    <dgm:cxn modelId="{957AFB5D-5F6F-48D2-AF85-2A111B3A0311}" type="presOf" srcId="{C6D6A15B-759A-4A56-A6AB-30169AC1460C}" destId="{56A39F7F-2133-4922-ABC1-AF9859B77088}" srcOrd="0" destOrd="0" presId="urn:microsoft.com/office/officeart/2009/3/layout/SubStepProcess"/>
    <dgm:cxn modelId="{6524A960-E414-42CB-B8D3-A495FAAF2381}" srcId="{714D53F1-88BC-4F86-944B-81B1A360741A}" destId="{F5DD28A1-3F66-4106-9E6E-28A040ED3DAC}" srcOrd="4" destOrd="0" parTransId="{526F83CA-0908-43AA-865F-E5CA5C265FE7}" sibTransId="{A281BC47-0AB7-4111-96D7-593174D22510}"/>
    <dgm:cxn modelId="{CCF5336D-3CE3-4CDE-86D1-327B72886D7B}" type="presOf" srcId="{5540FD7C-DCDB-418E-8848-1B3B9B6B150B}" destId="{D1FC7B57-F05B-42B4-A656-5132503A4D91}" srcOrd="0" destOrd="0" presId="urn:microsoft.com/office/officeart/2009/3/layout/SubStepProcess"/>
    <dgm:cxn modelId="{C9CA4761-2349-46BA-A801-5475FFAEA1DF}" srcId="{714D53F1-88BC-4F86-944B-81B1A360741A}" destId="{C6D6A15B-759A-4A56-A6AB-30169AC1460C}" srcOrd="2" destOrd="0" parTransId="{3A6B31D4-6637-413F-B1B1-E3735986D403}" sibTransId="{31ABEE9B-BCC7-4FB4-A8B9-285957F5815E}"/>
    <dgm:cxn modelId="{90287B26-1A8E-42A9-9CE4-7DA9B01F99D1}" type="presOf" srcId="{874E0B43-82D0-4C4E-A042-F8850D2991A2}" destId="{4B4F9BC1-76B6-4627-8A32-ADF1540AB6E3}" srcOrd="0" destOrd="0" presId="urn:microsoft.com/office/officeart/2009/3/layout/SubStepProcess"/>
    <dgm:cxn modelId="{17C98101-46BA-4796-93FF-974870D6DDC3}" srcId="{714D53F1-88BC-4F86-944B-81B1A360741A}" destId="{5540FD7C-DCDB-418E-8848-1B3B9B6B150B}" srcOrd="0" destOrd="0" parTransId="{40EAAE17-1EE9-4828-9B40-3503503A2F5D}" sibTransId="{9592AFC0-FCEC-44C2-B31E-C556D670C56E}"/>
    <dgm:cxn modelId="{2F72E6E3-D671-4DC4-BA84-D9110D29D45A}" type="presParOf" srcId="{353A1AE1-220F-4553-9B08-C3274E1BA1A9}" destId="{D1FC7B57-F05B-42B4-A656-5132503A4D91}" srcOrd="0" destOrd="0" presId="urn:microsoft.com/office/officeart/2009/3/layout/SubStepProcess"/>
    <dgm:cxn modelId="{E416B9F6-FED3-403D-9861-59F542C969F7}" type="presParOf" srcId="{353A1AE1-220F-4553-9B08-C3274E1BA1A9}" destId="{4B4F9BC1-76B6-4627-8A32-ADF1540AB6E3}" srcOrd="1" destOrd="0" presId="urn:microsoft.com/office/officeart/2009/3/layout/SubStepProcess"/>
    <dgm:cxn modelId="{A6F4B7D4-E1D4-4A49-80FA-2EC24097F911}" type="presParOf" srcId="{353A1AE1-220F-4553-9B08-C3274E1BA1A9}" destId="{56A39F7F-2133-4922-ABC1-AF9859B77088}" srcOrd="2" destOrd="0" presId="urn:microsoft.com/office/officeart/2009/3/layout/SubStepProcess"/>
    <dgm:cxn modelId="{DCDAADB8-FD71-4A51-A170-F7E42A241E51}" type="presParOf" srcId="{353A1AE1-220F-4553-9B08-C3274E1BA1A9}" destId="{75B6ED9D-BEA5-4B19-9C95-DA8D964AF50C}" srcOrd="3" destOrd="0" presId="urn:microsoft.com/office/officeart/2009/3/layout/SubStepProcess"/>
    <dgm:cxn modelId="{090F2FBE-5AB4-43D3-919E-C7914CE281F9}" type="presParOf" srcId="{353A1AE1-220F-4553-9B08-C3274E1BA1A9}" destId="{C7566032-145A-4D5C-A4D5-CC547DB11F33}" srcOrd="4" destOrd="0" presId="urn:microsoft.com/office/officeart/2009/3/layout/SubStepProcess"/>
    <dgm:cxn modelId="{6A6240D0-F081-4722-A3DC-F3DE9C54B2B3}" type="presParOf" srcId="{353A1AE1-220F-4553-9B08-C3274E1BA1A9}" destId="{0384AC1E-3A4B-4A0B-9861-94AA22DE0757}"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47C6FF-DD2A-4E50-999A-DCEE4935453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fr-FR"/>
        </a:p>
      </dgm:t>
    </dgm:pt>
    <dgm:pt modelId="{FF5DD1FE-C2B4-4706-A465-15FD58881505}" type="pres">
      <dgm:prSet presAssocID="{4647C6FF-DD2A-4E50-999A-DCEE49354539}" presName="diagram" presStyleCnt="0">
        <dgm:presLayoutVars>
          <dgm:chMax val="1"/>
          <dgm:dir/>
          <dgm:animLvl val="ctr"/>
          <dgm:resizeHandles val="exact"/>
        </dgm:presLayoutVars>
      </dgm:prSet>
      <dgm:spPr/>
    </dgm:pt>
  </dgm:ptLst>
  <dgm:cxnLst>
    <dgm:cxn modelId="{51C9DC30-5A8D-4B95-89D0-95EDAEE4DD20}" type="presOf" srcId="{4647C6FF-DD2A-4E50-999A-DCEE49354539}" destId="{FF5DD1FE-C2B4-4706-A465-15FD58881505}" srcOrd="0"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68B17-8A3F-4CC5-81C8-CA3EC461A529}">
      <dsp:nvSpPr>
        <dsp:cNvPr id="0" name=""/>
        <dsp:cNvSpPr/>
      </dsp:nvSpPr>
      <dsp:spPr>
        <a:xfrm rot="10800000">
          <a:off x="1705179" y="1117"/>
          <a:ext cx="6384798" cy="387915"/>
        </a:xfrm>
        <a:prstGeom prst="homePlat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60" tIns="68580" rIns="128016" bIns="68580" numCol="1" spcCol="1270" anchor="ctr" anchorCtr="0">
          <a:noAutofit/>
        </a:bodyPr>
        <a:lstStyle/>
        <a:p>
          <a:pPr lvl="0" algn="ctr" defTabSz="800100">
            <a:lnSpc>
              <a:spcPct val="90000"/>
            </a:lnSpc>
            <a:spcBef>
              <a:spcPct val="0"/>
            </a:spcBef>
            <a:spcAft>
              <a:spcPct val="35000"/>
            </a:spcAft>
          </a:pPr>
          <a:r>
            <a:rPr lang="fr-FR" sz="1800" kern="1200" dirty="0" err="1" smtClean="0"/>
            <a:t>Eine</a:t>
          </a:r>
          <a:r>
            <a:rPr lang="fr-FR" sz="1800" kern="1200" dirty="0" smtClean="0"/>
            <a:t> </a:t>
          </a:r>
          <a:r>
            <a:rPr lang="fr-FR" sz="1800" kern="1200" dirty="0" err="1" smtClean="0"/>
            <a:t>feste</a:t>
          </a:r>
          <a:r>
            <a:rPr lang="fr-FR" sz="1800" kern="1200" dirty="0" smtClean="0"/>
            <a:t> </a:t>
          </a:r>
          <a:r>
            <a:rPr lang="fr-FR" sz="1800" kern="1200" dirty="0" err="1" smtClean="0"/>
            <a:t>Seife</a:t>
          </a:r>
          <a:r>
            <a:rPr lang="fr-FR" sz="1800" kern="1200" dirty="0" smtClean="0"/>
            <a:t> </a:t>
          </a:r>
          <a:r>
            <a:rPr lang="fr-FR" sz="1800" kern="1200" dirty="0" err="1" smtClean="0"/>
            <a:t>für</a:t>
          </a:r>
          <a:r>
            <a:rPr lang="fr-FR" sz="1800" kern="1200" dirty="0" smtClean="0"/>
            <a:t> </a:t>
          </a:r>
          <a:r>
            <a:rPr lang="fr-FR" sz="1800" kern="1200" dirty="0" err="1" smtClean="0"/>
            <a:t>Pferde</a:t>
          </a:r>
          <a:endParaRPr lang="fr-FR" sz="1800" kern="1200" dirty="0"/>
        </a:p>
      </dsp:txBody>
      <dsp:txXfrm rot="10800000">
        <a:off x="1802158" y="1117"/>
        <a:ext cx="6287819" cy="387915"/>
      </dsp:txXfrm>
    </dsp:sp>
    <dsp:sp modelId="{9EE7210B-65A1-4188-99B0-97358B33F3A0}">
      <dsp:nvSpPr>
        <dsp:cNvPr id="0" name=""/>
        <dsp:cNvSpPr/>
      </dsp:nvSpPr>
      <dsp:spPr>
        <a:xfrm>
          <a:off x="1511222" y="1117"/>
          <a:ext cx="387915" cy="3879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597D3E-C52F-442C-B178-86E46E4F8676}">
      <dsp:nvSpPr>
        <dsp:cNvPr id="0" name=""/>
        <dsp:cNvSpPr/>
      </dsp:nvSpPr>
      <dsp:spPr>
        <a:xfrm rot="10800000">
          <a:off x="1705179" y="489071"/>
          <a:ext cx="6384798" cy="387915"/>
        </a:xfrm>
        <a:prstGeom prst="homePlate">
          <a:avLst/>
        </a:prstGeom>
        <a:solidFill>
          <a:schemeClr val="accent5">
            <a:hueOff val="2996355"/>
            <a:satOff val="-1203"/>
            <a:lumOff val="-3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60" tIns="68580" rIns="128016" bIns="68580" numCol="1" spcCol="1270" anchor="ctr" anchorCtr="0">
          <a:noAutofit/>
        </a:bodyPr>
        <a:lstStyle/>
        <a:p>
          <a:pPr lvl="0" algn="ctr" defTabSz="800100">
            <a:lnSpc>
              <a:spcPct val="90000"/>
            </a:lnSpc>
            <a:spcBef>
              <a:spcPct val="0"/>
            </a:spcBef>
            <a:spcAft>
              <a:spcPct val="35000"/>
            </a:spcAft>
          </a:pPr>
          <a:r>
            <a:rPr lang="fr-FR" sz="1800" kern="1200" dirty="0" err="1" smtClean="0"/>
            <a:t>Natürliche</a:t>
          </a:r>
          <a:r>
            <a:rPr lang="fr-FR" sz="1800" kern="1200" dirty="0" smtClean="0"/>
            <a:t> </a:t>
          </a:r>
          <a:r>
            <a:rPr lang="fr-FR" sz="1800" kern="1200" dirty="0" err="1" smtClean="0"/>
            <a:t>Produkte</a:t>
          </a:r>
          <a:endParaRPr lang="fr-FR" sz="1800" kern="1200" dirty="0"/>
        </a:p>
      </dsp:txBody>
      <dsp:txXfrm rot="10800000">
        <a:off x="1802158" y="489071"/>
        <a:ext cx="6287819" cy="387915"/>
      </dsp:txXfrm>
    </dsp:sp>
    <dsp:sp modelId="{7F806984-4F37-4C28-8AA4-5E74F184A1C6}">
      <dsp:nvSpPr>
        <dsp:cNvPr id="0" name=""/>
        <dsp:cNvSpPr/>
      </dsp:nvSpPr>
      <dsp:spPr>
        <a:xfrm>
          <a:off x="1511222" y="489071"/>
          <a:ext cx="387915" cy="3879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2A5592-497F-45C1-9E97-6400139347DF}">
      <dsp:nvSpPr>
        <dsp:cNvPr id="0" name=""/>
        <dsp:cNvSpPr/>
      </dsp:nvSpPr>
      <dsp:spPr>
        <a:xfrm rot="10800000">
          <a:off x="1705179" y="977025"/>
          <a:ext cx="6384798" cy="387915"/>
        </a:xfrm>
        <a:prstGeom prst="homePlate">
          <a:avLst/>
        </a:prstGeom>
        <a:solidFill>
          <a:schemeClr val="accent5">
            <a:hueOff val="5992711"/>
            <a:satOff val="-2406"/>
            <a:lumOff val="-79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60" tIns="68580" rIns="128016" bIns="68580" numCol="1" spcCol="1270" anchor="ctr" anchorCtr="0">
          <a:noAutofit/>
        </a:bodyPr>
        <a:lstStyle/>
        <a:p>
          <a:pPr lvl="0" algn="ctr" defTabSz="800100">
            <a:lnSpc>
              <a:spcPct val="90000"/>
            </a:lnSpc>
            <a:spcBef>
              <a:spcPct val="0"/>
            </a:spcBef>
            <a:spcAft>
              <a:spcPct val="35000"/>
            </a:spcAft>
          </a:pPr>
          <a:r>
            <a:rPr lang="fr-FR" sz="1800" kern="1200" dirty="0" err="1" smtClean="0"/>
            <a:t>Vegan</a:t>
          </a:r>
          <a:endParaRPr lang="fr-FR" sz="1800" kern="1200" dirty="0"/>
        </a:p>
      </dsp:txBody>
      <dsp:txXfrm rot="10800000">
        <a:off x="1802158" y="977025"/>
        <a:ext cx="6287819" cy="387915"/>
      </dsp:txXfrm>
    </dsp:sp>
    <dsp:sp modelId="{F846D58B-7C8F-4ACE-B2AA-6EE5BC729458}">
      <dsp:nvSpPr>
        <dsp:cNvPr id="0" name=""/>
        <dsp:cNvSpPr/>
      </dsp:nvSpPr>
      <dsp:spPr>
        <a:xfrm>
          <a:off x="1511222" y="977025"/>
          <a:ext cx="387915" cy="3879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A72B3F-90A8-4F1B-AE23-8A1F7FB57BD1}">
      <dsp:nvSpPr>
        <dsp:cNvPr id="0" name=""/>
        <dsp:cNvSpPr/>
      </dsp:nvSpPr>
      <dsp:spPr>
        <a:xfrm rot="10800000">
          <a:off x="1705179" y="1464979"/>
          <a:ext cx="6384798" cy="387915"/>
        </a:xfrm>
        <a:prstGeom prst="homePlate">
          <a:avLst/>
        </a:prstGeom>
        <a:solidFill>
          <a:schemeClr val="accent5">
            <a:hueOff val="8989066"/>
            <a:satOff val="-3610"/>
            <a:lumOff val="-1196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60" tIns="68580" rIns="128016" bIns="68580" numCol="1" spcCol="1270" anchor="ctr" anchorCtr="0">
          <a:noAutofit/>
        </a:bodyPr>
        <a:lstStyle/>
        <a:p>
          <a:pPr lvl="0" algn="ctr" defTabSz="800100">
            <a:lnSpc>
              <a:spcPct val="90000"/>
            </a:lnSpc>
            <a:spcBef>
              <a:spcPct val="0"/>
            </a:spcBef>
            <a:spcAft>
              <a:spcPct val="35000"/>
            </a:spcAft>
          </a:pPr>
          <a:r>
            <a:rPr lang="fr-FR" sz="1800" kern="1200" dirty="0" err="1" smtClean="0"/>
            <a:t>Weniger</a:t>
          </a:r>
          <a:r>
            <a:rPr lang="fr-FR" sz="1800" kern="1200" dirty="0" smtClean="0"/>
            <a:t> </a:t>
          </a:r>
          <a:r>
            <a:rPr lang="fr-FR" sz="1800" kern="1200" dirty="0" err="1" smtClean="0"/>
            <a:t>Plastikverpackung</a:t>
          </a:r>
          <a:endParaRPr lang="fr-FR" sz="1800" kern="1200" dirty="0"/>
        </a:p>
      </dsp:txBody>
      <dsp:txXfrm rot="10800000">
        <a:off x="1802158" y="1464979"/>
        <a:ext cx="6287819" cy="387915"/>
      </dsp:txXfrm>
    </dsp:sp>
    <dsp:sp modelId="{C1809CE2-67D5-4A1B-A541-EF76889EAFEB}">
      <dsp:nvSpPr>
        <dsp:cNvPr id="0" name=""/>
        <dsp:cNvSpPr/>
      </dsp:nvSpPr>
      <dsp:spPr>
        <a:xfrm>
          <a:off x="1511222" y="1464979"/>
          <a:ext cx="387915" cy="3879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5E2BEB-B941-4784-875B-7B38239CA390}">
      <dsp:nvSpPr>
        <dsp:cNvPr id="0" name=""/>
        <dsp:cNvSpPr/>
      </dsp:nvSpPr>
      <dsp:spPr>
        <a:xfrm rot="10800000">
          <a:off x="1705179" y="1952933"/>
          <a:ext cx="6384798" cy="387915"/>
        </a:xfrm>
        <a:prstGeom prst="homePlate">
          <a:avLst/>
        </a:prstGeom>
        <a:solidFill>
          <a:schemeClr val="accent5">
            <a:hueOff val="11985421"/>
            <a:satOff val="-4813"/>
            <a:lumOff val="-159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60" tIns="68580" rIns="128016" bIns="68580" numCol="1" spcCol="1270" anchor="ctr" anchorCtr="0">
          <a:noAutofit/>
        </a:bodyPr>
        <a:lstStyle/>
        <a:p>
          <a:pPr lvl="0" algn="ctr" defTabSz="800100">
            <a:lnSpc>
              <a:spcPct val="90000"/>
            </a:lnSpc>
            <a:spcBef>
              <a:spcPct val="0"/>
            </a:spcBef>
            <a:spcAft>
              <a:spcPct val="35000"/>
            </a:spcAft>
          </a:pPr>
          <a:r>
            <a:rPr lang="fr-FR" sz="1800" kern="1200" dirty="0" err="1" smtClean="0"/>
            <a:t>Effizient</a:t>
          </a:r>
          <a:r>
            <a:rPr lang="fr-FR" sz="1800" kern="1200" dirty="0" smtClean="0"/>
            <a:t>, </a:t>
          </a:r>
          <a:r>
            <a:rPr lang="fr-FR" sz="1800" kern="1200" dirty="0" err="1" smtClean="0"/>
            <a:t>ergiebig</a:t>
          </a:r>
          <a:r>
            <a:rPr lang="fr-FR" sz="1800" kern="1200" dirty="0" smtClean="0"/>
            <a:t> </a:t>
          </a:r>
          <a:r>
            <a:rPr lang="fr-FR" sz="1800" kern="1200" dirty="0" err="1" smtClean="0"/>
            <a:t>und</a:t>
          </a:r>
          <a:r>
            <a:rPr lang="fr-FR" sz="1800" kern="1200" dirty="0" smtClean="0"/>
            <a:t> </a:t>
          </a:r>
          <a:r>
            <a:rPr lang="fr-FR" sz="1800" kern="1200" dirty="0" err="1" smtClean="0"/>
            <a:t>sparsam</a:t>
          </a:r>
          <a:endParaRPr lang="fr-FR" sz="1800" kern="1200" dirty="0"/>
        </a:p>
      </dsp:txBody>
      <dsp:txXfrm rot="10800000">
        <a:off x="1802158" y="1952933"/>
        <a:ext cx="6287819" cy="387915"/>
      </dsp:txXfrm>
    </dsp:sp>
    <dsp:sp modelId="{EA710E24-1D06-4A8D-A1B9-4014B07D5F60}">
      <dsp:nvSpPr>
        <dsp:cNvPr id="0" name=""/>
        <dsp:cNvSpPr/>
      </dsp:nvSpPr>
      <dsp:spPr>
        <a:xfrm>
          <a:off x="1511222" y="1952933"/>
          <a:ext cx="387915" cy="3879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98F0C4-8DAD-40A7-A0B3-AE4C6E55197A}">
      <dsp:nvSpPr>
        <dsp:cNvPr id="0" name=""/>
        <dsp:cNvSpPr/>
      </dsp:nvSpPr>
      <dsp:spPr>
        <a:xfrm rot="10800000">
          <a:off x="1705179" y="2440887"/>
          <a:ext cx="6384798" cy="387915"/>
        </a:xfrm>
        <a:prstGeom prst="homePlate">
          <a:avLst/>
        </a:prstGeom>
        <a:solidFill>
          <a:schemeClr val="accent5">
            <a:hueOff val="14981776"/>
            <a:satOff val="-6016"/>
            <a:lumOff val="-1993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60" tIns="68580" rIns="128016" bIns="68580" numCol="1" spcCol="1270" anchor="ctr" anchorCtr="0">
          <a:noAutofit/>
        </a:bodyPr>
        <a:lstStyle/>
        <a:p>
          <a:pPr lvl="0" algn="ctr" defTabSz="800100">
            <a:lnSpc>
              <a:spcPct val="90000"/>
            </a:lnSpc>
            <a:spcBef>
              <a:spcPct val="0"/>
            </a:spcBef>
            <a:spcAft>
              <a:spcPct val="35000"/>
            </a:spcAft>
          </a:pPr>
          <a:r>
            <a:rPr lang="fr-FR" sz="1800" kern="1200" dirty="0" smtClean="0"/>
            <a:t>Frei </a:t>
          </a:r>
          <a:r>
            <a:rPr lang="fr-FR" sz="1800" kern="1200" dirty="0" err="1" smtClean="0"/>
            <a:t>von</a:t>
          </a:r>
          <a:r>
            <a:rPr lang="fr-FR" sz="1800" kern="1200" dirty="0" smtClean="0"/>
            <a:t> </a:t>
          </a:r>
          <a:r>
            <a:rPr lang="fr-FR" sz="1800" kern="1200" dirty="0" err="1" smtClean="0"/>
            <a:t>Farb</a:t>
          </a:r>
          <a:r>
            <a:rPr lang="fr-FR" sz="1800" kern="1200" dirty="0" smtClean="0"/>
            <a:t>- </a:t>
          </a:r>
          <a:r>
            <a:rPr lang="fr-FR" sz="1800" kern="1200" dirty="0" err="1" smtClean="0"/>
            <a:t>und</a:t>
          </a:r>
          <a:r>
            <a:rPr lang="fr-FR" sz="1800" kern="1200" dirty="0" smtClean="0"/>
            <a:t> </a:t>
          </a:r>
          <a:r>
            <a:rPr lang="fr-FR" sz="1800" kern="1200" dirty="0" err="1" smtClean="0"/>
            <a:t>Konservierungsmitteln</a:t>
          </a:r>
          <a:endParaRPr lang="fr-FR" sz="1800" kern="1200" dirty="0"/>
        </a:p>
      </dsp:txBody>
      <dsp:txXfrm rot="10800000">
        <a:off x="1802158" y="2440887"/>
        <a:ext cx="6287819" cy="387915"/>
      </dsp:txXfrm>
    </dsp:sp>
    <dsp:sp modelId="{3C429DAA-2A48-4082-A69B-D71D42BC211E}">
      <dsp:nvSpPr>
        <dsp:cNvPr id="0" name=""/>
        <dsp:cNvSpPr/>
      </dsp:nvSpPr>
      <dsp:spPr>
        <a:xfrm>
          <a:off x="1511222" y="2440887"/>
          <a:ext cx="387915" cy="3879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F9AC4-410D-487D-92E4-B9AC9516CFA8}">
      <dsp:nvSpPr>
        <dsp:cNvPr id="0" name=""/>
        <dsp:cNvSpPr/>
      </dsp:nvSpPr>
      <dsp:spPr>
        <a:xfrm rot="10800000">
          <a:off x="1705179" y="2928842"/>
          <a:ext cx="6384798" cy="387915"/>
        </a:xfrm>
        <a:prstGeom prst="homePlate">
          <a:avLst/>
        </a:prstGeom>
        <a:solidFill>
          <a:schemeClr val="accent5">
            <a:hueOff val="17978132"/>
            <a:satOff val="-7219"/>
            <a:lumOff val="-239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060" tIns="68580" rIns="128016" bIns="68580" numCol="1" spcCol="1270" anchor="ctr" anchorCtr="0">
          <a:noAutofit/>
        </a:bodyPr>
        <a:lstStyle/>
        <a:p>
          <a:pPr lvl="0" algn="ctr" defTabSz="800100">
            <a:lnSpc>
              <a:spcPct val="90000"/>
            </a:lnSpc>
            <a:spcBef>
              <a:spcPct val="0"/>
            </a:spcBef>
            <a:spcAft>
              <a:spcPct val="35000"/>
            </a:spcAft>
          </a:pPr>
          <a:r>
            <a:rPr lang="fr-FR" sz="1800" kern="1200" dirty="0" err="1" smtClean="0"/>
            <a:t>Dopingfrei</a:t>
          </a:r>
          <a:endParaRPr lang="fr-FR" sz="1800" kern="1200" dirty="0"/>
        </a:p>
      </dsp:txBody>
      <dsp:txXfrm rot="10800000">
        <a:off x="1802158" y="2928842"/>
        <a:ext cx="6287819" cy="387915"/>
      </dsp:txXfrm>
    </dsp:sp>
    <dsp:sp modelId="{E5710E74-3F92-4086-82BE-E0E0CF556FA2}">
      <dsp:nvSpPr>
        <dsp:cNvPr id="0" name=""/>
        <dsp:cNvSpPr/>
      </dsp:nvSpPr>
      <dsp:spPr>
        <a:xfrm>
          <a:off x="1511222" y="2928842"/>
          <a:ext cx="387915" cy="3879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C7B57-F05B-42B4-A656-5132503A4D91}">
      <dsp:nvSpPr>
        <dsp:cNvPr id="0" name=""/>
        <dsp:cNvSpPr/>
      </dsp:nvSpPr>
      <dsp:spPr>
        <a:xfrm>
          <a:off x="5154" y="554681"/>
          <a:ext cx="1757809" cy="1757809"/>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b="1" kern="1200" dirty="0" smtClean="0"/>
            <a:t>350 000 Pferde, Ponys und Esel</a:t>
          </a:r>
          <a:endParaRPr lang="de-DE" sz="1800" b="1" kern="1200" dirty="0" smtClean="0"/>
        </a:p>
      </dsp:txBody>
      <dsp:txXfrm>
        <a:off x="262579" y="812106"/>
        <a:ext cx="1242959" cy="1242959"/>
      </dsp:txXfrm>
    </dsp:sp>
    <dsp:sp modelId="{4B4F9BC1-76B6-4627-8A32-ADF1540AB6E3}">
      <dsp:nvSpPr>
        <dsp:cNvPr id="0" name=""/>
        <dsp:cNvSpPr/>
      </dsp:nvSpPr>
      <dsp:spPr>
        <a:xfrm>
          <a:off x="1762963" y="554681"/>
          <a:ext cx="1757809" cy="1757809"/>
        </a:xfrm>
        <a:prstGeom prst="ellipse">
          <a:avLst/>
        </a:prstGeom>
        <a:solidFill>
          <a:schemeClr val="accent5">
            <a:hueOff val="3595626"/>
            <a:satOff val="-1444"/>
            <a:lumOff val="-47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b="1" kern="1200" dirty="0" smtClean="0"/>
            <a:t>150 000 Reiter</a:t>
          </a:r>
          <a:endParaRPr lang="de-DE" sz="1800" b="1" kern="1200" dirty="0" smtClean="0"/>
        </a:p>
      </dsp:txBody>
      <dsp:txXfrm>
        <a:off x="2020388" y="812106"/>
        <a:ext cx="1242959" cy="1242959"/>
      </dsp:txXfrm>
    </dsp:sp>
    <dsp:sp modelId="{56A39F7F-2133-4922-ABC1-AF9859B77088}">
      <dsp:nvSpPr>
        <dsp:cNvPr id="0" name=""/>
        <dsp:cNvSpPr/>
      </dsp:nvSpPr>
      <dsp:spPr>
        <a:xfrm>
          <a:off x="3520772" y="554681"/>
          <a:ext cx="1757809" cy="1757809"/>
        </a:xfrm>
        <a:prstGeom prst="ellipse">
          <a:avLst/>
        </a:prstGeom>
        <a:solidFill>
          <a:schemeClr val="accent5">
            <a:hueOff val="7191253"/>
            <a:satOff val="-2888"/>
            <a:lumOff val="-9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b="1" kern="1200" dirty="0" smtClean="0"/>
            <a:t>77 000 Reiter mit Lizenz</a:t>
          </a:r>
          <a:endParaRPr lang="de-DE" sz="1800" b="1" kern="1200" dirty="0" smtClean="0"/>
        </a:p>
      </dsp:txBody>
      <dsp:txXfrm>
        <a:off x="3778197" y="812106"/>
        <a:ext cx="1242959" cy="1242959"/>
      </dsp:txXfrm>
    </dsp:sp>
    <dsp:sp modelId="{75B6ED9D-BEA5-4B19-9C95-DA8D964AF50C}">
      <dsp:nvSpPr>
        <dsp:cNvPr id="0" name=""/>
        <dsp:cNvSpPr/>
      </dsp:nvSpPr>
      <dsp:spPr>
        <a:xfrm>
          <a:off x="5278581" y="554681"/>
          <a:ext cx="1757809" cy="1757809"/>
        </a:xfrm>
        <a:prstGeom prst="ellipse">
          <a:avLst/>
        </a:prstGeom>
        <a:solidFill>
          <a:schemeClr val="accent5">
            <a:hueOff val="10786880"/>
            <a:satOff val="-4331"/>
            <a:lumOff val="-143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b="1" kern="1200" dirty="0" smtClean="0"/>
            <a:t>2 120 Betriebe im Pferde- </a:t>
          </a:r>
          <a:r>
            <a:rPr lang="de-DE" sz="1800" b="1" kern="1200" dirty="0" err="1" smtClean="0"/>
            <a:t>bereich</a:t>
          </a:r>
          <a:endParaRPr lang="de-DE" sz="1800" b="1" kern="1200" dirty="0" smtClean="0"/>
        </a:p>
      </dsp:txBody>
      <dsp:txXfrm>
        <a:off x="5536006" y="812106"/>
        <a:ext cx="1242959" cy="1242959"/>
      </dsp:txXfrm>
    </dsp:sp>
    <dsp:sp modelId="{C7566032-145A-4D5C-A4D5-CC547DB11F33}">
      <dsp:nvSpPr>
        <dsp:cNvPr id="0" name=""/>
        <dsp:cNvSpPr/>
      </dsp:nvSpPr>
      <dsp:spPr>
        <a:xfrm>
          <a:off x="7036391" y="554681"/>
          <a:ext cx="1757809" cy="1757809"/>
        </a:xfrm>
        <a:prstGeom prst="ellipse">
          <a:avLst/>
        </a:prstGeom>
        <a:solidFill>
          <a:schemeClr val="accent5">
            <a:hueOff val="14382505"/>
            <a:satOff val="-5775"/>
            <a:lumOff val="-191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b="1" kern="1200" dirty="0" smtClean="0"/>
            <a:t>17 500 Vollzeit- stellen im Pferde- </a:t>
          </a:r>
          <a:r>
            <a:rPr lang="de-DE" sz="1800" b="1" kern="1200" dirty="0" err="1" smtClean="0"/>
            <a:t>bereich</a:t>
          </a:r>
          <a:endParaRPr lang="de-DE" sz="1800" b="1" kern="1200" dirty="0" smtClean="0"/>
        </a:p>
      </dsp:txBody>
      <dsp:txXfrm>
        <a:off x="7293816" y="812106"/>
        <a:ext cx="1242959" cy="1242959"/>
      </dsp:txXfrm>
    </dsp:sp>
    <dsp:sp modelId="{0384AC1E-3A4B-4A0B-9861-94AA22DE0757}">
      <dsp:nvSpPr>
        <dsp:cNvPr id="0" name=""/>
        <dsp:cNvSpPr/>
      </dsp:nvSpPr>
      <dsp:spPr>
        <a:xfrm>
          <a:off x="8794200" y="554681"/>
          <a:ext cx="1757809" cy="1757809"/>
        </a:xfrm>
        <a:prstGeom prst="ellipse">
          <a:avLst/>
        </a:prstGeom>
        <a:solidFill>
          <a:schemeClr val="accent5">
            <a:hueOff val="17978132"/>
            <a:satOff val="-7219"/>
            <a:lumOff val="-239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b="1" kern="1200" dirty="0" smtClean="0"/>
            <a:t>1 200 </a:t>
          </a:r>
          <a:r>
            <a:rPr lang="de-DE" sz="1800" b="1" kern="1200" dirty="0" err="1" smtClean="0"/>
            <a:t>Veranstal-tungen</a:t>
          </a:r>
          <a:r>
            <a:rPr lang="de-DE" sz="1800" b="1" kern="1200" dirty="0" smtClean="0"/>
            <a:t> rund um das Pferd</a:t>
          </a:r>
          <a:endParaRPr lang="fr-BE" sz="1800" b="1" kern="1200" dirty="0"/>
        </a:p>
      </dsp:txBody>
      <dsp:txXfrm>
        <a:off x="9051625" y="812106"/>
        <a:ext cx="1242959" cy="1242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fr-BE"/>
          </a:p>
        </p:txBody>
      </p:sp>
      <p:sp>
        <p:nvSpPr>
          <p:cNvPr id="3" name="Espace réservé de la date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515CBF5B-B9DD-46FD-BA1F-CF4BD9EBF4E4}" type="datetimeFigureOut">
              <a:rPr lang="fr-BE" smtClean="0"/>
              <a:t>30-05-21</a:t>
            </a:fld>
            <a:endParaRPr lang="fr-BE"/>
          </a:p>
        </p:txBody>
      </p:sp>
      <p:sp>
        <p:nvSpPr>
          <p:cNvPr id="4" name="Espace réservé du pied de page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fr-BE"/>
          </a:p>
        </p:txBody>
      </p:sp>
      <p:sp>
        <p:nvSpPr>
          <p:cNvPr id="5" name="Espace réservé du numéro de diapositive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F7B66D81-E3A7-4877-9AE9-FEA1CD03A65D}" type="slidenum">
              <a:rPr lang="fr-BE" smtClean="0"/>
              <a:t>‹N°›</a:t>
            </a:fld>
            <a:endParaRPr lang="fr-BE"/>
          </a:p>
        </p:txBody>
      </p:sp>
    </p:spTree>
    <p:extLst>
      <p:ext uri="{BB962C8B-B14F-4D97-AF65-F5344CB8AC3E}">
        <p14:creationId xmlns:p14="http://schemas.microsoft.com/office/powerpoint/2010/main" val="398582236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a:t>Modifiez le style du titre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5/28/2021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comments" Target="../comments/comment1.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1816" t="13869" r="22109" b="16580"/>
          <a:stretch/>
        </p:blipFill>
        <p:spPr>
          <a:xfrm>
            <a:off x="4355868" y="1513684"/>
            <a:ext cx="3183774" cy="3158837"/>
          </a:xfrm>
          <a:prstGeom prst="rect">
            <a:avLst/>
          </a:prstGeom>
        </p:spPr>
      </p:pic>
      <p:sp>
        <p:nvSpPr>
          <p:cNvPr id="2" name="ZoneTexte 1"/>
          <p:cNvSpPr txBox="1"/>
          <p:nvPr/>
        </p:nvSpPr>
        <p:spPr>
          <a:xfrm>
            <a:off x="2560320" y="4738255"/>
            <a:ext cx="7182196" cy="707886"/>
          </a:xfrm>
          <a:prstGeom prst="rect">
            <a:avLst/>
          </a:prstGeom>
          <a:noFill/>
        </p:spPr>
        <p:txBody>
          <a:bodyPr wrap="square" rtlCol="0">
            <a:spAutoFit/>
          </a:bodyPr>
          <a:lstStyle/>
          <a:p>
            <a:r>
              <a:rPr lang="de-DE" sz="4000" dirty="0" smtClean="0">
                <a:latin typeface="AR BERKLEY" panose="02000000000000000000" pitchFamily="2" charset="0"/>
              </a:rPr>
              <a:t>Für eine nachhaltigere Pferdewelt</a:t>
            </a:r>
            <a:endParaRPr lang="de-DE" sz="4000" dirty="0">
              <a:latin typeface="AR BERKLEY" panose="02000000000000000000" pitchFamily="2" charset="0"/>
            </a:endParaRPr>
          </a:p>
        </p:txBody>
      </p:sp>
    </p:spTree>
    <p:extLst>
      <p:ext uri="{BB962C8B-B14F-4D97-AF65-F5344CB8AC3E}">
        <p14:creationId xmlns:p14="http://schemas.microsoft.com/office/powerpoint/2010/main" val="1882555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de-DE" sz="4800" b="1" dirty="0" smtClean="0"/>
              <a:t>Zahlen des Pferdesektors </a:t>
            </a:r>
            <a:endParaRPr lang="de-DE" sz="4800" b="1" dirty="0"/>
          </a:p>
        </p:txBody>
      </p:sp>
      <p:sp>
        <p:nvSpPr>
          <p:cNvPr id="3" name="Espace réservé du contenu 2"/>
          <p:cNvSpPr>
            <a:spLocks noGrp="1"/>
          </p:cNvSpPr>
          <p:nvPr>
            <p:ph idx="1"/>
          </p:nvPr>
        </p:nvSpPr>
        <p:spPr/>
        <p:txBody>
          <a:bodyPr>
            <a:normAutofit/>
          </a:bodyPr>
          <a:lstStyle/>
          <a:p>
            <a:pPr marL="0" indent="0">
              <a:buNone/>
            </a:pPr>
            <a:r>
              <a:rPr lang="de-DE" dirty="0" smtClean="0"/>
              <a:t> </a:t>
            </a:r>
            <a:endParaRPr lang="de-DE" dirty="0"/>
          </a:p>
        </p:txBody>
      </p:sp>
      <p:graphicFrame>
        <p:nvGraphicFramePr>
          <p:cNvPr id="4" name="Diagramme 3"/>
          <p:cNvGraphicFramePr/>
          <p:nvPr>
            <p:extLst>
              <p:ext uri="{D42A27DB-BD31-4B8C-83A1-F6EECF244321}">
                <p14:modId xmlns:p14="http://schemas.microsoft.com/office/powerpoint/2010/main" val="257157862"/>
              </p:ext>
            </p:extLst>
          </p:nvPr>
        </p:nvGraphicFramePr>
        <p:xfrm>
          <a:off x="814647" y="3271161"/>
          <a:ext cx="10557164" cy="2867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p:cNvSpPr txBox="1"/>
          <p:nvPr/>
        </p:nvSpPr>
        <p:spPr>
          <a:xfrm>
            <a:off x="3100648" y="2516970"/>
            <a:ext cx="3857106" cy="523220"/>
          </a:xfrm>
          <a:prstGeom prst="rect">
            <a:avLst/>
          </a:prstGeom>
          <a:noFill/>
        </p:spPr>
        <p:txBody>
          <a:bodyPr wrap="square" rtlCol="0">
            <a:spAutoFit/>
          </a:bodyPr>
          <a:lstStyle/>
          <a:p>
            <a:r>
              <a:rPr lang="fr-BE" sz="2800" b="1" dirty="0" smtClean="0"/>
              <a:t>In </a:t>
            </a:r>
            <a:r>
              <a:rPr lang="fr-BE" sz="2800" b="1" dirty="0" err="1" smtClean="0"/>
              <a:t>Belgien</a:t>
            </a:r>
            <a:r>
              <a:rPr lang="fr-BE" sz="2800" b="1" dirty="0" smtClean="0"/>
              <a:t> </a:t>
            </a:r>
            <a:r>
              <a:rPr lang="fr-BE" sz="2800" b="1" dirty="0" err="1" smtClean="0"/>
              <a:t>gibt</a:t>
            </a:r>
            <a:r>
              <a:rPr lang="fr-BE" sz="2800" b="1" dirty="0" smtClean="0"/>
              <a:t> es: </a:t>
            </a:r>
            <a:endParaRPr lang="fr-BE" sz="2800" b="1" dirty="0"/>
          </a:p>
        </p:txBody>
      </p:sp>
    </p:spTree>
    <p:extLst>
      <p:ext uri="{BB962C8B-B14F-4D97-AF65-F5344CB8AC3E}">
        <p14:creationId xmlns:p14="http://schemas.microsoft.com/office/powerpoint/2010/main" val="2074733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800" b="1" dirty="0" err="1" smtClean="0"/>
              <a:t>Was</a:t>
            </a:r>
            <a:r>
              <a:rPr lang="fr-BE" sz="4800" b="1" dirty="0" smtClean="0"/>
              <a:t> </a:t>
            </a:r>
            <a:r>
              <a:rPr lang="fr-BE" sz="4800" b="1" dirty="0" err="1" smtClean="0"/>
              <a:t>haben</a:t>
            </a:r>
            <a:r>
              <a:rPr lang="fr-BE" sz="4800" b="1" dirty="0" smtClean="0"/>
              <a:t> </a:t>
            </a:r>
            <a:r>
              <a:rPr lang="fr-BE" sz="4800" b="1" dirty="0" err="1" smtClean="0"/>
              <a:t>wir</a:t>
            </a:r>
            <a:r>
              <a:rPr lang="fr-BE" sz="4800" b="1" dirty="0" smtClean="0"/>
              <a:t> bis </a:t>
            </a:r>
            <a:r>
              <a:rPr lang="fr-BE" sz="4800" b="1" dirty="0" err="1" smtClean="0"/>
              <a:t>jetzt</a:t>
            </a:r>
            <a:r>
              <a:rPr lang="fr-BE" sz="4800" b="1" dirty="0" smtClean="0"/>
              <a:t> </a:t>
            </a:r>
            <a:r>
              <a:rPr lang="fr-BE" sz="4800" b="1" dirty="0" err="1" smtClean="0"/>
              <a:t>geschafft</a:t>
            </a:r>
            <a:r>
              <a:rPr lang="fr-BE" sz="4800" b="1" dirty="0" smtClean="0"/>
              <a:t>?</a:t>
            </a:r>
            <a:endParaRPr lang="fr-BE" sz="4800" b="1" dirty="0"/>
          </a:p>
        </p:txBody>
      </p:sp>
      <p:sp>
        <p:nvSpPr>
          <p:cNvPr id="3" name="Espace réservé du contenu 2"/>
          <p:cNvSpPr>
            <a:spLocks noGrp="1"/>
          </p:cNvSpPr>
          <p:nvPr>
            <p:ph idx="1"/>
          </p:nvPr>
        </p:nvSpPr>
        <p:spPr>
          <a:xfrm>
            <a:off x="947650" y="2419005"/>
            <a:ext cx="10183091" cy="3557846"/>
          </a:xfrm>
        </p:spPr>
        <p:txBody>
          <a:bodyPr>
            <a:noAutofit/>
          </a:bodyPr>
          <a:lstStyle/>
          <a:p>
            <a:r>
              <a:rPr lang="de-DE" sz="1600" dirty="0" smtClean="0"/>
              <a:t>Mit Einsetzen der Maßnahmen zur Eindämmung der Pandemie hatten wir plötzlich viel Zeit. Diese Zeit haben wir genutzt, um unsere Idee umzusetzen.</a:t>
            </a:r>
          </a:p>
          <a:p>
            <a:r>
              <a:rPr lang="de-DE" sz="1600" dirty="0" smtClean="0"/>
              <a:t>Unsere Küche wurde zum Labor und wir haben fleißig experimentiert und Seifen hergestellt.</a:t>
            </a:r>
          </a:p>
          <a:p>
            <a:r>
              <a:rPr lang="de-DE" sz="1600" dirty="0" smtClean="0"/>
              <a:t>Da eine Seife mehrere Wochen zum Reifen braucht (im Kaltverfahren), dauerte es einige Zeit und mehrere Versuche, bis die Resultate präsentabel waren.</a:t>
            </a:r>
          </a:p>
          <a:p>
            <a:r>
              <a:rPr lang="de-DE" sz="1600" dirty="0" smtClean="0"/>
              <a:t>Die Seifen testeten wir und unser Umfeld an unseren Pferden aus.</a:t>
            </a:r>
          </a:p>
          <a:p>
            <a:r>
              <a:rPr lang="de-DE" sz="1600" dirty="0" smtClean="0"/>
              <a:t>Wir haben ebenfalls einige Seifen an aus dem Sport bekannte Reiter verteilt. Die Rückmeldungen waren immer positiv.</a:t>
            </a:r>
          </a:p>
          <a:p>
            <a:r>
              <a:rPr lang="de-DE" sz="1600" dirty="0" smtClean="0"/>
              <a:t>Eine erste Seifensorte haben wir professionell produzieren lassen.</a:t>
            </a:r>
          </a:p>
          <a:p>
            <a:r>
              <a:rPr lang="de-DE" sz="1600" dirty="0" smtClean="0"/>
              <a:t>Einige Seifen sind verkauft worden. Unsere Profile auf Facebook und Instagram haben uns zu ein wenig Bekanntheit verholfen.</a:t>
            </a:r>
          </a:p>
          <a:p>
            <a:r>
              <a:rPr lang="de-DE" sz="1600" dirty="0" smtClean="0"/>
              <a:t>Seit letzter Woche funktioniert der Webshop, die Homepage ist aber noch nicht ganz fertig.</a:t>
            </a:r>
          </a:p>
        </p:txBody>
      </p:sp>
    </p:spTree>
    <p:extLst>
      <p:ext uri="{BB962C8B-B14F-4D97-AF65-F5344CB8AC3E}">
        <p14:creationId xmlns:p14="http://schemas.microsoft.com/office/powerpoint/2010/main" val="2264183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800" b="1" dirty="0" err="1"/>
              <a:t>Was</a:t>
            </a:r>
            <a:r>
              <a:rPr lang="fr-BE" sz="4800" b="1" dirty="0"/>
              <a:t> </a:t>
            </a:r>
            <a:r>
              <a:rPr lang="fr-BE" sz="4800" b="1" dirty="0" err="1"/>
              <a:t>haben</a:t>
            </a:r>
            <a:r>
              <a:rPr lang="fr-BE" sz="4800" b="1" dirty="0"/>
              <a:t> </a:t>
            </a:r>
            <a:r>
              <a:rPr lang="fr-BE" sz="4800" b="1" dirty="0" err="1"/>
              <a:t>wir</a:t>
            </a:r>
            <a:r>
              <a:rPr lang="fr-BE" sz="4800" b="1" dirty="0"/>
              <a:t> </a:t>
            </a:r>
            <a:r>
              <a:rPr lang="fr-BE" sz="4800" b="1" dirty="0" err="1"/>
              <a:t>noch</a:t>
            </a:r>
            <a:r>
              <a:rPr lang="fr-BE" sz="4800" b="1" dirty="0"/>
              <a:t> vor?</a:t>
            </a:r>
          </a:p>
        </p:txBody>
      </p:sp>
      <p:sp>
        <p:nvSpPr>
          <p:cNvPr id="3" name="Espace réservé du contenu 2"/>
          <p:cNvSpPr>
            <a:spLocks noGrp="1"/>
          </p:cNvSpPr>
          <p:nvPr>
            <p:ph idx="1"/>
          </p:nvPr>
        </p:nvSpPr>
        <p:spPr/>
        <p:txBody>
          <a:bodyPr>
            <a:normAutofit fontScale="92500" lnSpcReduction="20000"/>
          </a:bodyPr>
          <a:lstStyle/>
          <a:p>
            <a:r>
              <a:rPr lang="de-DE" dirty="0"/>
              <a:t>Neben der bereits produzierten Seife „</a:t>
            </a:r>
            <a:r>
              <a:rPr lang="de-DE" dirty="0" err="1"/>
              <a:t>Nesca</a:t>
            </a:r>
            <a:r>
              <a:rPr lang="de-DE" dirty="0"/>
              <a:t>“, welche </a:t>
            </a:r>
            <a:r>
              <a:rPr lang="de-DE" dirty="0" smtClean="0"/>
              <a:t>speziell für weißes und helles Fell entwickelt wurde</a:t>
            </a:r>
            <a:r>
              <a:rPr lang="de-DE" dirty="0" smtClean="0"/>
              <a:t>, </a:t>
            </a:r>
            <a:r>
              <a:rPr lang="de-DE" dirty="0"/>
              <a:t>sind noch zwei weitere Seifen bereit zur Produktion:</a:t>
            </a:r>
          </a:p>
          <a:p>
            <a:r>
              <a:rPr lang="de-DE" dirty="0"/>
              <a:t>„Ilsa“, die Seife für ein glänzendes, sauberes Fell.</a:t>
            </a:r>
          </a:p>
          <a:p>
            <a:r>
              <a:rPr lang="de-DE" dirty="0"/>
              <a:t>„</a:t>
            </a:r>
            <a:r>
              <a:rPr lang="de-DE" dirty="0" err="1"/>
              <a:t>Lanci</a:t>
            </a:r>
            <a:r>
              <a:rPr lang="de-DE" dirty="0"/>
              <a:t>“, die Seife, die durch ihre pflegenden und hautberuhigenden Öle zur Pflege von Haut und Haar beiträgt.</a:t>
            </a:r>
          </a:p>
          <a:p>
            <a:r>
              <a:rPr lang="de-DE" dirty="0"/>
              <a:t>Die Liste unserer Ideen ist </a:t>
            </a:r>
            <a:r>
              <a:rPr lang="de-DE" dirty="0" smtClean="0"/>
              <a:t>lang, wir möchten Pferdeprodukte nachhaltiger machen, ohne dass sie an Effizienz verlieren.</a:t>
            </a:r>
          </a:p>
          <a:p>
            <a:r>
              <a:rPr lang="de-DE" dirty="0" smtClean="0"/>
              <a:t>Der Verkauf soll über den Webshop </a:t>
            </a:r>
            <a:r>
              <a:rPr lang="de-DE" dirty="0"/>
              <a:t>l</a:t>
            </a:r>
            <a:r>
              <a:rPr lang="de-DE" dirty="0" smtClean="0"/>
              <a:t>aufen, wir möchten aber auch im Fachhandel verkaufen.</a:t>
            </a:r>
            <a:endParaRPr lang="de-DE" dirty="0"/>
          </a:p>
          <a:p>
            <a:pPr marL="0" indent="0">
              <a:buNone/>
            </a:pPr>
            <a:endParaRPr lang="fr-BE" dirty="0"/>
          </a:p>
        </p:txBody>
      </p:sp>
    </p:spTree>
    <p:extLst>
      <p:ext uri="{BB962C8B-B14F-4D97-AF65-F5344CB8AC3E}">
        <p14:creationId xmlns:p14="http://schemas.microsoft.com/office/powerpoint/2010/main" val="1892311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b="1" dirty="0" err="1"/>
              <a:t>Wir</a:t>
            </a:r>
            <a:r>
              <a:rPr lang="fr-BE" b="1" dirty="0"/>
              <a:t> </a:t>
            </a:r>
            <a:r>
              <a:rPr lang="fr-BE" b="1" dirty="0" err="1"/>
              <a:t>danken</a:t>
            </a:r>
            <a:r>
              <a:rPr lang="fr-BE" b="1" dirty="0"/>
              <a:t> </a:t>
            </a:r>
            <a:r>
              <a:rPr lang="fr-BE" b="1" dirty="0" err="1"/>
              <a:t>Ihnen</a:t>
            </a:r>
            <a:r>
              <a:rPr lang="fr-BE" b="1" dirty="0"/>
              <a:t> </a:t>
            </a:r>
            <a:r>
              <a:rPr lang="fr-BE" b="1" dirty="0" err="1"/>
              <a:t>für</a:t>
            </a:r>
            <a:r>
              <a:rPr lang="fr-BE" b="1" dirty="0"/>
              <a:t> </a:t>
            </a:r>
            <a:r>
              <a:rPr lang="fr-BE" b="1" dirty="0" err="1"/>
              <a:t>Ihre</a:t>
            </a:r>
            <a:r>
              <a:rPr lang="fr-BE" b="1" dirty="0"/>
              <a:t> </a:t>
            </a:r>
            <a:r>
              <a:rPr lang="fr-BE" b="1" dirty="0" err="1"/>
              <a:t>Aufmerksamkeit</a:t>
            </a:r>
            <a:r>
              <a:rPr lang="fr-BE" b="1" dirty="0"/>
              <a:t> </a:t>
            </a:r>
            <a:r>
              <a:rPr lang="fr-BE" b="1" dirty="0" err="1"/>
              <a:t>und</a:t>
            </a:r>
            <a:r>
              <a:rPr lang="fr-BE" b="1" dirty="0"/>
              <a:t> </a:t>
            </a:r>
            <a:r>
              <a:rPr lang="fr-BE" b="1" dirty="0" err="1"/>
              <a:t>freuen</a:t>
            </a:r>
            <a:r>
              <a:rPr lang="fr-BE" b="1" dirty="0"/>
              <a:t> uns </a:t>
            </a:r>
            <a:r>
              <a:rPr lang="fr-BE" b="1" dirty="0" err="1"/>
              <a:t>auf</a:t>
            </a:r>
            <a:r>
              <a:rPr lang="fr-BE" b="1" dirty="0"/>
              <a:t> </a:t>
            </a:r>
            <a:r>
              <a:rPr lang="fr-BE" b="1" dirty="0" err="1"/>
              <a:t>Ihre</a:t>
            </a:r>
            <a:r>
              <a:rPr lang="fr-BE" b="1" dirty="0"/>
              <a:t> </a:t>
            </a:r>
            <a:r>
              <a:rPr lang="fr-BE" b="1" dirty="0" err="1"/>
              <a:t>Fragen</a:t>
            </a:r>
            <a:endParaRPr lang="fr-BE" b="1" dirty="0"/>
          </a:p>
        </p:txBody>
      </p:sp>
      <p:pic>
        <p:nvPicPr>
          <p:cNvPr id="4"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82" b="6374"/>
          <a:stretch/>
        </p:blipFill>
        <p:spPr>
          <a:xfrm>
            <a:off x="3780356" y="2472420"/>
            <a:ext cx="4249739" cy="3881874"/>
          </a:xfrm>
        </p:spPr>
      </p:pic>
      <p:graphicFrame>
        <p:nvGraphicFramePr>
          <p:cNvPr id="3" name="Diagramme 2"/>
          <p:cNvGraphicFramePr/>
          <p:nvPr>
            <p:extLst>
              <p:ext uri="{D42A27DB-BD31-4B8C-83A1-F6EECF244321}">
                <p14:modId xmlns:p14="http://schemas.microsoft.com/office/powerpoint/2010/main" val="294011533"/>
              </p:ext>
            </p:extLst>
          </p:nvPr>
        </p:nvGraphicFramePr>
        <p:xfrm flipH="1">
          <a:off x="598516" y="5586153"/>
          <a:ext cx="1433484" cy="552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0133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800" b="1" dirty="0" err="1"/>
              <a:t>Pferdemenschen</a:t>
            </a:r>
            <a:r>
              <a:rPr lang="fr-BE" sz="4800" b="1" dirty="0"/>
              <a:t> </a:t>
            </a:r>
            <a:r>
              <a:rPr lang="fr-BE" sz="4800" b="1" dirty="0" err="1"/>
              <a:t>durch</a:t>
            </a:r>
            <a:r>
              <a:rPr lang="fr-BE" sz="4800" b="1" dirty="0"/>
              <a:t> </a:t>
            </a:r>
            <a:r>
              <a:rPr lang="fr-BE" sz="4800" b="1" dirty="0" err="1"/>
              <a:t>und</a:t>
            </a:r>
            <a:r>
              <a:rPr lang="fr-BE" sz="4800" b="1" dirty="0"/>
              <a:t> </a:t>
            </a:r>
            <a:r>
              <a:rPr lang="fr-BE" sz="4800" b="1" dirty="0" err="1"/>
              <a:t>durch</a:t>
            </a:r>
            <a:endParaRPr lang="fr-BE" sz="4800" b="1" dirty="0"/>
          </a:p>
        </p:txBody>
      </p:sp>
      <p:sp>
        <p:nvSpPr>
          <p:cNvPr id="3" name="Espace réservé du texte 2"/>
          <p:cNvSpPr>
            <a:spLocks noGrp="1"/>
          </p:cNvSpPr>
          <p:nvPr>
            <p:ph type="body" idx="1"/>
          </p:nvPr>
        </p:nvSpPr>
        <p:spPr/>
        <p:txBody>
          <a:bodyPr/>
          <a:lstStyle/>
          <a:p>
            <a:r>
              <a:rPr lang="fr-BE" dirty="0"/>
              <a:t>Ramona Kheddache </a:t>
            </a:r>
            <a:r>
              <a:rPr lang="fr-BE" dirty="0" err="1"/>
              <a:t>Leufgen</a:t>
            </a:r>
            <a:endParaRPr lang="fr-BE" dirty="0"/>
          </a:p>
        </p:txBody>
      </p:sp>
      <p:sp>
        <p:nvSpPr>
          <p:cNvPr id="4" name="Espace réservé du contenu 3"/>
          <p:cNvSpPr>
            <a:spLocks noGrp="1"/>
          </p:cNvSpPr>
          <p:nvPr>
            <p:ph sz="half" idx="2"/>
          </p:nvPr>
        </p:nvSpPr>
        <p:spPr/>
        <p:txBody>
          <a:bodyPr>
            <a:normAutofit fontScale="62500" lnSpcReduction="20000"/>
          </a:bodyPr>
          <a:lstStyle/>
          <a:p>
            <a:r>
              <a:rPr lang="de-DE" dirty="0"/>
              <a:t>Erste Reitstunden mit 7 Jahren</a:t>
            </a:r>
          </a:p>
          <a:p>
            <a:r>
              <a:rPr lang="de-DE" dirty="0"/>
              <a:t>Erste Turniere mit 9 Jahren</a:t>
            </a:r>
          </a:p>
          <a:p>
            <a:r>
              <a:rPr lang="de-DE" dirty="0"/>
              <a:t>Erstes Pferd mit 12 Jahren</a:t>
            </a:r>
          </a:p>
          <a:p>
            <a:r>
              <a:rPr lang="de-DE" dirty="0"/>
              <a:t>Turnierkarriere in Belgien, Luxemburg und Frankreich</a:t>
            </a:r>
          </a:p>
          <a:p>
            <a:r>
              <a:rPr lang="de-DE" dirty="0"/>
              <a:t>Reitlehrerin ADEPS</a:t>
            </a:r>
          </a:p>
          <a:p>
            <a:r>
              <a:rPr lang="de-DE" dirty="0"/>
              <a:t>Selbständig als Reiterin und Reitlehrerin seit 2002</a:t>
            </a:r>
          </a:p>
          <a:p>
            <a:r>
              <a:rPr lang="de-DE" dirty="0"/>
              <a:t>Geschäftsführerin des </a:t>
            </a:r>
            <a:r>
              <a:rPr lang="de-DE" dirty="0" err="1"/>
              <a:t>Equicenter</a:t>
            </a:r>
            <a:r>
              <a:rPr lang="de-DE" dirty="0"/>
              <a:t> </a:t>
            </a:r>
            <a:r>
              <a:rPr lang="de-DE" dirty="0" err="1"/>
              <a:t>Leufgen</a:t>
            </a:r>
            <a:r>
              <a:rPr lang="de-DE" dirty="0"/>
              <a:t> seit 2006  </a:t>
            </a:r>
          </a:p>
        </p:txBody>
      </p:sp>
      <p:sp>
        <p:nvSpPr>
          <p:cNvPr id="5" name="Espace réservé du texte 4"/>
          <p:cNvSpPr>
            <a:spLocks noGrp="1"/>
          </p:cNvSpPr>
          <p:nvPr>
            <p:ph type="body" sz="quarter" idx="3"/>
          </p:nvPr>
        </p:nvSpPr>
        <p:spPr/>
        <p:txBody>
          <a:bodyPr/>
          <a:lstStyle/>
          <a:p>
            <a:r>
              <a:rPr lang="fr-BE" dirty="0"/>
              <a:t>Lamine Kheddache</a:t>
            </a:r>
          </a:p>
        </p:txBody>
      </p:sp>
      <p:sp>
        <p:nvSpPr>
          <p:cNvPr id="6" name="Espace réservé du contenu 5"/>
          <p:cNvSpPr>
            <a:spLocks noGrp="1"/>
          </p:cNvSpPr>
          <p:nvPr>
            <p:ph sz="quarter" idx="4"/>
          </p:nvPr>
        </p:nvSpPr>
        <p:spPr/>
        <p:txBody>
          <a:bodyPr>
            <a:normAutofit fontScale="62500" lnSpcReduction="20000"/>
          </a:bodyPr>
          <a:lstStyle/>
          <a:p>
            <a:r>
              <a:rPr lang="de-DE" dirty="0"/>
              <a:t>Erster Kontakt mit Pferden mit 8 Jahren</a:t>
            </a:r>
          </a:p>
          <a:p>
            <a:r>
              <a:rPr lang="de-DE" dirty="0"/>
              <a:t>Erste Turniere mit 10 Jahren</a:t>
            </a:r>
          </a:p>
          <a:p>
            <a:r>
              <a:rPr lang="de-DE" dirty="0"/>
              <a:t>In der algerischen Nationalmannschaft seit dem Alter von 16 Jahren</a:t>
            </a:r>
          </a:p>
          <a:p>
            <a:r>
              <a:rPr lang="de-DE" dirty="0"/>
              <a:t>Seit 2002 Profireiter in Frankreich, seit 2004 wohnhaft in Belgien</a:t>
            </a:r>
          </a:p>
          <a:p>
            <a:r>
              <a:rPr lang="de-DE" dirty="0"/>
              <a:t>Erfolgreiche Teilnahme an zahlreichen internationalen Springturnieren</a:t>
            </a:r>
          </a:p>
          <a:p>
            <a:r>
              <a:rPr lang="de-DE" dirty="0"/>
              <a:t>Maghreb-Meister 2010 mit der algerischen Mannschaft, Vizemeister in der Einzelwertung.</a:t>
            </a:r>
          </a:p>
          <a:p>
            <a:endParaRPr lang="fr-BE" dirty="0"/>
          </a:p>
          <a:p>
            <a:endParaRPr lang="fr-BE" dirty="0"/>
          </a:p>
          <a:p>
            <a:endParaRPr lang="fr-BE" dirty="0"/>
          </a:p>
          <a:p>
            <a:endParaRPr lang="fr-BE" dirty="0"/>
          </a:p>
        </p:txBody>
      </p:sp>
    </p:spTree>
    <p:extLst>
      <p:ext uri="{BB962C8B-B14F-4D97-AF65-F5344CB8AC3E}">
        <p14:creationId xmlns:p14="http://schemas.microsoft.com/office/powerpoint/2010/main" val="267537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5400" y="782626"/>
            <a:ext cx="9601196" cy="1661316"/>
          </a:xfrm>
        </p:spPr>
        <p:txBody>
          <a:bodyPr>
            <a:normAutofit/>
          </a:bodyPr>
          <a:lstStyle/>
          <a:p>
            <a:r>
              <a:rPr lang="fr-BE" sz="4800" b="1" dirty="0" err="1"/>
              <a:t>Das</a:t>
            </a:r>
            <a:r>
              <a:rPr lang="fr-BE" sz="4800" b="1" dirty="0"/>
              <a:t> </a:t>
            </a:r>
            <a:r>
              <a:rPr lang="fr-BE" sz="4800" b="1" dirty="0" err="1"/>
              <a:t>saubere</a:t>
            </a:r>
            <a:r>
              <a:rPr lang="fr-BE" sz="4800" b="1" dirty="0"/>
              <a:t> </a:t>
            </a:r>
            <a:r>
              <a:rPr lang="fr-BE" sz="4800" b="1" dirty="0" err="1"/>
              <a:t>Pferd</a:t>
            </a:r>
            <a:endParaRPr lang="fr-BE" sz="4800" b="1" dirty="0"/>
          </a:p>
        </p:txBody>
      </p:sp>
      <p:sp>
        <p:nvSpPr>
          <p:cNvPr id="4" name="Espace réservé du contenu 3"/>
          <p:cNvSpPr>
            <a:spLocks noGrp="1"/>
          </p:cNvSpPr>
          <p:nvPr>
            <p:ph sz="half" idx="2"/>
          </p:nvPr>
        </p:nvSpPr>
        <p:spPr>
          <a:xfrm>
            <a:off x="1295399" y="2443942"/>
            <a:ext cx="5911735" cy="3657600"/>
          </a:xfrm>
        </p:spPr>
        <p:txBody>
          <a:bodyPr>
            <a:normAutofit lnSpcReduction="10000"/>
          </a:bodyPr>
          <a:lstStyle/>
          <a:p>
            <a:r>
              <a:rPr lang="de-DE" dirty="0"/>
              <a:t>Für Veranstaltungen, wie Turniere, Körungen, Shows, Umzüge, … sollen Pferde sauber sein. </a:t>
            </a:r>
          </a:p>
          <a:p>
            <a:r>
              <a:rPr lang="de-DE" dirty="0"/>
              <a:t>Es gibt zahlreiche Produkte, wie Pferdeshampoo in allen Variationen. </a:t>
            </a:r>
          </a:p>
          <a:p>
            <a:r>
              <a:rPr lang="de-DE" dirty="0">
                <a:solidFill>
                  <a:srgbClr val="C00000"/>
                </a:solidFill>
              </a:rPr>
              <a:t>Aber warum waschen Profis ihre </a:t>
            </a:r>
            <a:r>
              <a:rPr lang="de-DE" dirty="0" smtClean="0">
                <a:solidFill>
                  <a:srgbClr val="C00000"/>
                </a:solidFill>
              </a:rPr>
              <a:t>Pferde trotzdem </a:t>
            </a:r>
            <a:r>
              <a:rPr lang="de-DE" dirty="0">
                <a:solidFill>
                  <a:srgbClr val="C00000"/>
                </a:solidFill>
              </a:rPr>
              <a:t>mit Spülmittel, Shampoo für Menschen oder chemischen Reinigungsprodukten?</a:t>
            </a:r>
          </a:p>
          <a:p>
            <a:endParaRPr lang="de-DE" dirty="0"/>
          </a:p>
        </p:txBody>
      </p:sp>
      <p:pic>
        <p:nvPicPr>
          <p:cNvPr id="9" name="Espace réservé du contenu 8"/>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t="12268"/>
          <a:stretch/>
        </p:blipFill>
        <p:spPr>
          <a:xfrm>
            <a:off x="7552134" y="2788018"/>
            <a:ext cx="2639269" cy="3087320"/>
          </a:xfrm>
        </p:spPr>
      </p:pic>
    </p:spTree>
    <p:extLst>
      <p:ext uri="{BB962C8B-B14F-4D97-AF65-F5344CB8AC3E}">
        <p14:creationId xmlns:p14="http://schemas.microsoft.com/office/powerpoint/2010/main" val="351826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74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749"/>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749"/>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75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800" b="1" dirty="0"/>
              <a:t>Der </a:t>
            </a:r>
            <a:r>
              <a:rPr lang="fr-BE" sz="4800" b="1" dirty="0" err="1"/>
              <a:t>produzierte</a:t>
            </a:r>
            <a:r>
              <a:rPr lang="fr-BE" sz="4800" b="1" dirty="0"/>
              <a:t> </a:t>
            </a:r>
            <a:r>
              <a:rPr lang="fr-BE" sz="4800" b="1" dirty="0" err="1"/>
              <a:t>Müll</a:t>
            </a:r>
            <a:endParaRPr lang="fr-BE" sz="4800" b="1" dirty="0"/>
          </a:p>
        </p:txBody>
      </p:sp>
      <p:sp>
        <p:nvSpPr>
          <p:cNvPr id="4" name="Espace réservé du contenu 3"/>
          <p:cNvSpPr>
            <a:spLocks noGrp="1"/>
          </p:cNvSpPr>
          <p:nvPr>
            <p:ph sz="half" idx="2"/>
          </p:nvPr>
        </p:nvSpPr>
        <p:spPr>
          <a:xfrm>
            <a:off x="5037513" y="2452255"/>
            <a:ext cx="5862135" cy="3418193"/>
          </a:xfrm>
        </p:spPr>
        <p:txBody>
          <a:bodyPr>
            <a:normAutofit/>
          </a:bodyPr>
          <a:lstStyle/>
          <a:p>
            <a:r>
              <a:rPr lang="de-DE" dirty="0"/>
              <a:t>Wäscht man ein Pferd, braucht man mehr Shampoo als für einen Menschenkopf</a:t>
            </a:r>
          </a:p>
          <a:p>
            <a:r>
              <a:rPr lang="de-DE" dirty="0"/>
              <a:t>Die </a:t>
            </a:r>
            <a:r>
              <a:rPr lang="de-DE" dirty="0" err="1"/>
              <a:t>Shampooflaschen</a:t>
            </a:r>
            <a:r>
              <a:rPr lang="de-DE" dirty="0"/>
              <a:t> sind schnell leer und landen im Müll.</a:t>
            </a:r>
          </a:p>
          <a:p>
            <a:r>
              <a:rPr lang="de-DE" dirty="0">
                <a:solidFill>
                  <a:srgbClr val="C00000"/>
                </a:solidFill>
              </a:rPr>
              <a:t>Warum gibt es kaum Alternativen zu Shampoo in Flaschen?</a:t>
            </a:r>
          </a:p>
          <a:p>
            <a:endParaRPr lang="fr-BE" dirty="0"/>
          </a:p>
          <a:p>
            <a:endParaRPr lang="fr-BE" dirty="0"/>
          </a:p>
        </p:txBody>
      </p:sp>
      <p:pic>
        <p:nvPicPr>
          <p:cNvPr id="5" name="Picture 2" descr="green and blue trash bin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602135" y="2560638"/>
            <a:ext cx="2110929" cy="330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01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75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800" b="1" dirty="0" err="1" smtClean="0"/>
              <a:t>Unsere</a:t>
            </a:r>
            <a:r>
              <a:rPr lang="fr-BE" sz="4800" b="1" dirty="0" smtClean="0"/>
              <a:t> Vision</a:t>
            </a:r>
            <a:endParaRPr lang="fr-BE" sz="4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954249650"/>
              </p:ext>
            </p:extLst>
          </p:nvPr>
        </p:nvGraphicFramePr>
        <p:xfrm>
          <a:off x="1295400" y="2557463"/>
          <a:ext cx="9601200" cy="331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1252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800" b="1" dirty="0"/>
              <a:t>Die </a:t>
            </a:r>
            <a:r>
              <a:rPr lang="fr-BE" sz="4800" b="1" dirty="0" err="1"/>
              <a:t>Pferdeseife</a:t>
            </a:r>
            <a:r>
              <a:rPr lang="fr-BE" sz="4800" b="1" dirty="0"/>
              <a:t> </a:t>
            </a:r>
            <a:r>
              <a:rPr lang="fr-BE" sz="4800" b="1" dirty="0" err="1"/>
              <a:t>von</a:t>
            </a:r>
            <a:r>
              <a:rPr lang="fr-BE" sz="4800" b="1" dirty="0"/>
              <a:t> HYSSANI</a:t>
            </a:r>
          </a:p>
        </p:txBody>
      </p:sp>
      <p:pic>
        <p:nvPicPr>
          <p:cNvPr id="4"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l="4782" t="3844" r="2666" b="4707"/>
          <a:stretch/>
        </p:blipFill>
        <p:spPr>
          <a:xfrm rot="16200000">
            <a:off x="4455668" y="2090768"/>
            <a:ext cx="3266811" cy="4281057"/>
          </a:xfrm>
        </p:spPr>
      </p:pic>
    </p:spTree>
    <p:extLst>
      <p:ext uri="{BB962C8B-B14F-4D97-AF65-F5344CB8AC3E}">
        <p14:creationId xmlns:p14="http://schemas.microsoft.com/office/powerpoint/2010/main" val="4967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800" b="1" dirty="0" err="1"/>
              <a:t>Wer</a:t>
            </a:r>
            <a:r>
              <a:rPr lang="fr-BE" sz="4800" b="1" dirty="0"/>
              <a:t> </a:t>
            </a:r>
            <a:r>
              <a:rPr lang="fr-BE" sz="4800" b="1" dirty="0" err="1"/>
              <a:t>braucht</a:t>
            </a:r>
            <a:r>
              <a:rPr lang="fr-BE" sz="4800" b="1" dirty="0"/>
              <a:t> </a:t>
            </a:r>
            <a:r>
              <a:rPr lang="fr-BE" sz="4800" b="1" dirty="0" err="1"/>
              <a:t>Pferdeseife</a:t>
            </a:r>
            <a:r>
              <a:rPr lang="fr-BE" sz="4800" b="1" dirty="0"/>
              <a:t>?</a:t>
            </a:r>
          </a:p>
        </p:txBody>
      </p:sp>
      <p:sp>
        <p:nvSpPr>
          <p:cNvPr id="3" name="Espace réservé du contenu 2"/>
          <p:cNvSpPr>
            <a:spLocks noGrp="1"/>
          </p:cNvSpPr>
          <p:nvPr>
            <p:ph sz="half" idx="1"/>
          </p:nvPr>
        </p:nvSpPr>
        <p:spPr>
          <a:xfrm>
            <a:off x="989215" y="2560320"/>
            <a:ext cx="5344910" cy="3310128"/>
          </a:xfrm>
        </p:spPr>
        <p:txBody>
          <a:bodyPr>
            <a:normAutofit fontScale="92500" lnSpcReduction="10000"/>
          </a:bodyPr>
          <a:lstStyle/>
          <a:p>
            <a:r>
              <a:rPr lang="de-DE" b="1" u="sng" dirty="0"/>
              <a:t>Der Freizeitreiter</a:t>
            </a:r>
          </a:p>
          <a:p>
            <a:r>
              <a:rPr lang="de-DE" dirty="0"/>
              <a:t>Freizeitreiter kümmern sich gerne und ausgiebig um ihre Pferde. Für das eigene Pferd ist das Beste gerade gut genug. Auch Freizeitreiter präsentieren sich gerne sauber auf Turnieren und </a:t>
            </a:r>
            <a:r>
              <a:rPr lang="de-DE" dirty="0" smtClean="0"/>
              <a:t>bei </a:t>
            </a:r>
            <a:r>
              <a:rPr lang="de-DE" dirty="0"/>
              <a:t>Veranstaltungen. Jeder Reiter, der eine Seife anstatt Shampoo benutzt, trägt einen kleinen Beitrag zum Umweltschutz bei.</a:t>
            </a:r>
          </a:p>
          <a:p>
            <a:endParaRPr lang="fr-BE" b="1" u="sng" dirty="0"/>
          </a:p>
        </p:txBody>
      </p:sp>
      <p:pic>
        <p:nvPicPr>
          <p:cNvPr id="6" name="Espace réservé du contenu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34125" y="2560638"/>
            <a:ext cx="4413249" cy="3309937"/>
          </a:xfrm>
        </p:spPr>
      </p:pic>
    </p:spTree>
    <p:extLst>
      <p:ext uri="{BB962C8B-B14F-4D97-AF65-F5344CB8AC3E}">
        <p14:creationId xmlns:p14="http://schemas.microsoft.com/office/powerpoint/2010/main" val="2149380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800" b="1" dirty="0" err="1"/>
              <a:t>Wer</a:t>
            </a:r>
            <a:r>
              <a:rPr lang="fr-BE" sz="4800" b="1" dirty="0"/>
              <a:t> </a:t>
            </a:r>
            <a:r>
              <a:rPr lang="fr-BE" sz="4800" b="1" dirty="0" err="1"/>
              <a:t>braucht</a:t>
            </a:r>
            <a:r>
              <a:rPr lang="fr-BE" sz="4800" b="1" dirty="0"/>
              <a:t> </a:t>
            </a:r>
            <a:r>
              <a:rPr lang="fr-BE" sz="4800" b="1" dirty="0" err="1"/>
              <a:t>Pferdeseife</a:t>
            </a:r>
            <a:r>
              <a:rPr lang="fr-BE" sz="4800" b="1" dirty="0"/>
              <a:t>?</a:t>
            </a:r>
          </a:p>
        </p:txBody>
      </p:sp>
      <p:sp>
        <p:nvSpPr>
          <p:cNvPr id="3" name="Espace réservé du contenu 2"/>
          <p:cNvSpPr>
            <a:spLocks noGrp="1"/>
          </p:cNvSpPr>
          <p:nvPr>
            <p:ph sz="half" idx="1"/>
          </p:nvPr>
        </p:nvSpPr>
        <p:spPr>
          <a:xfrm>
            <a:off x="1298448" y="2560320"/>
            <a:ext cx="5309492" cy="3310128"/>
          </a:xfrm>
        </p:spPr>
        <p:txBody>
          <a:bodyPr>
            <a:normAutofit lnSpcReduction="10000"/>
          </a:bodyPr>
          <a:lstStyle/>
          <a:p>
            <a:r>
              <a:rPr lang="de-DE" b="1" u="sng" dirty="0"/>
              <a:t>Der Profireiter</a:t>
            </a:r>
          </a:p>
          <a:p>
            <a:r>
              <a:rPr lang="de-DE" dirty="0"/>
              <a:t>Jeder Profi möchte sich auf Turnieren mit einem sauberen Pferd präsentieren. Ein sauberes Pferd gehört unter anderem zum Aushängeschild des Reiters. Wenn dies auf eine umweltfreundliche Art möglich ist, passt es prima zu diesem naturverbundenem Sport. </a:t>
            </a:r>
          </a:p>
        </p:txBody>
      </p:sp>
      <p:pic>
        <p:nvPicPr>
          <p:cNvPr id="4098" name="Picture 2" descr="Keine Fotobeschreibung verfügba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07940" y="2560638"/>
            <a:ext cx="3865619" cy="330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699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4800" b="1" dirty="0" err="1"/>
              <a:t>Wer</a:t>
            </a:r>
            <a:r>
              <a:rPr lang="fr-BE" sz="4800" b="1" dirty="0"/>
              <a:t> </a:t>
            </a:r>
            <a:r>
              <a:rPr lang="fr-BE" sz="4800" b="1" dirty="0" err="1"/>
              <a:t>braucht</a:t>
            </a:r>
            <a:r>
              <a:rPr lang="fr-BE" sz="4800" b="1" dirty="0"/>
              <a:t> </a:t>
            </a:r>
            <a:r>
              <a:rPr lang="fr-BE" sz="4800" b="1" dirty="0" err="1"/>
              <a:t>Pferdeseife</a:t>
            </a:r>
            <a:r>
              <a:rPr lang="fr-BE" sz="4800" b="1" dirty="0"/>
              <a:t>?</a:t>
            </a:r>
          </a:p>
        </p:txBody>
      </p:sp>
      <p:sp>
        <p:nvSpPr>
          <p:cNvPr id="3" name="Espace réservé du texte 2"/>
          <p:cNvSpPr>
            <a:spLocks noGrp="1"/>
          </p:cNvSpPr>
          <p:nvPr>
            <p:ph type="body" idx="1"/>
          </p:nvPr>
        </p:nvSpPr>
        <p:spPr>
          <a:xfrm>
            <a:off x="1295400" y="2460567"/>
            <a:ext cx="4718304" cy="774228"/>
          </a:xfrm>
        </p:spPr>
        <p:txBody>
          <a:bodyPr/>
          <a:lstStyle/>
          <a:p>
            <a:pPr algn="ctr"/>
            <a:r>
              <a:rPr lang="fr-BE" sz="3200" dirty="0" err="1"/>
              <a:t>Kutscher</a:t>
            </a:r>
            <a:r>
              <a:rPr lang="fr-BE" sz="3200" dirty="0"/>
              <a:t>, </a:t>
            </a:r>
            <a:r>
              <a:rPr lang="fr-BE" sz="3200" dirty="0" err="1"/>
              <a:t>Gespannfahrer</a:t>
            </a:r>
            <a:endParaRPr lang="fr-BE" sz="3200" dirty="0"/>
          </a:p>
        </p:txBody>
      </p:sp>
      <p:sp>
        <p:nvSpPr>
          <p:cNvPr id="5" name="Espace réservé du texte 4"/>
          <p:cNvSpPr>
            <a:spLocks noGrp="1"/>
          </p:cNvSpPr>
          <p:nvPr>
            <p:ph type="body" sz="quarter" idx="3"/>
          </p:nvPr>
        </p:nvSpPr>
        <p:spPr>
          <a:xfrm>
            <a:off x="6180671" y="2460567"/>
            <a:ext cx="4718304" cy="774228"/>
          </a:xfrm>
        </p:spPr>
        <p:txBody>
          <a:bodyPr/>
          <a:lstStyle/>
          <a:p>
            <a:pPr algn="ctr"/>
            <a:r>
              <a:rPr lang="fr-BE" sz="3200" dirty="0" err="1"/>
              <a:t>Züchter</a:t>
            </a:r>
            <a:r>
              <a:rPr lang="fr-BE" sz="3200" dirty="0"/>
              <a:t> </a:t>
            </a:r>
            <a:r>
              <a:rPr lang="fr-BE" sz="3200" dirty="0" err="1"/>
              <a:t>von</a:t>
            </a:r>
            <a:r>
              <a:rPr lang="fr-BE" sz="3200" dirty="0"/>
              <a:t> </a:t>
            </a:r>
            <a:r>
              <a:rPr lang="fr-BE" sz="3200" dirty="0" err="1"/>
              <a:t>Spezialrassen</a:t>
            </a:r>
            <a:endParaRPr lang="fr-BE" sz="3200" dirty="0"/>
          </a:p>
        </p:txBody>
      </p:sp>
      <p:pic>
        <p:nvPicPr>
          <p:cNvPr id="6146" name="Picture 2" descr="Hochzeit, Kutsche, Brautpaar, Heirate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338388" y="3350780"/>
            <a:ext cx="2524558" cy="252455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st möglicherweise ein Bild von 2 Personen"/>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557179" y="3243263"/>
            <a:ext cx="3963968" cy="263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7475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3337</TotalTime>
  <Words>632</Words>
  <Application>Microsoft Office PowerPoint</Application>
  <PresentationFormat>Grand écran</PresentationFormat>
  <Paragraphs>70</Paragraphs>
  <Slides>13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AR BERKLEY</vt:lpstr>
      <vt:lpstr>Arial</vt:lpstr>
      <vt:lpstr>Calibri</vt:lpstr>
      <vt:lpstr>Garamond</vt:lpstr>
      <vt:lpstr>Organique</vt:lpstr>
      <vt:lpstr>Présentation PowerPoint</vt:lpstr>
      <vt:lpstr>Pferdemenschen durch und durch</vt:lpstr>
      <vt:lpstr>Das saubere Pferd</vt:lpstr>
      <vt:lpstr>Der produzierte Müll</vt:lpstr>
      <vt:lpstr>Unsere Vision</vt:lpstr>
      <vt:lpstr>Die Pferdeseife von HYSSANI</vt:lpstr>
      <vt:lpstr>Wer braucht Pferdeseife?</vt:lpstr>
      <vt:lpstr>Wer braucht Pferdeseife?</vt:lpstr>
      <vt:lpstr>Wer braucht Pferdeseife?</vt:lpstr>
      <vt:lpstr>Zahlen des Pferdesektors </vt:lpstr>
      <vt:lpstr>Was haben wir bis jetzt geschafft?</vt:lpstr>
      <vt:lpstr>Was haben wir noch vor?</vt:lpstr>
      <vt:lpstr>Wir danken Ihnen für Ihre Aufmerksamkeit und freuen uns auf Ihre Fragen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Ramona Kheddache</dc:creator>
  <cp:lastModifiedBy>Ramona Kheddache</cp:lastModifiedBy>
  <cp:revision>46</cp:revision>
  <cp:lastPrinted>2021-05-30T14:39:13Z</cp:lastPrinted>
  <dcterms:created xsi:type="dcterms:W3CDTF">2021-05-22T18:22:02Z</dcterms:created>
  <dcterms:modified xsi:type="dcterms:W3CDTF">2021-05-30T19:40:45Z</dcterms:modified>
</cp:coreProperties>
</file>